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74" r:id="rId4"/>
    <p:sldId id="277" r:id="rId5"/>
    <p:sldId id="276" r:id="rId6"/>
    <p:sldId id="275" r:id="rId7"/>
    <p:sldId id="262" r:id="rId8"/>
    <p:sldId id="257" r:id="rId9"/>
    <p:sldId id="260" r:id="rId10"/>
    <p:sldId id="258" r:id="rId11"/>
    <p:sldId id="259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0B9F78-4D21-4522-B739-A95192E608BD}">
          <p14:sldIdLst>
            <p14:sldId id="256"/>
            <p14:sldId id="265"/>
            <p14:sldId id="274"/>
            <p14:sldId id="277"/>
            <p14:sldId id="276"/>
            <p14:sldId id="275"/>
            <p14:sldId id="262"/>
            <p14:sldId id="257"/>
            <p14:sldId id="260"/>
            <p14:sldId id="258"/>
          </p14:sldIdLst>
        </p14:section>
        <p14:section name="Untitled Section" id="{5D9C9F21-6F8F-4834-B9D4-55FDB100730B}">
          <p14:sldIdLst>
            <p14:sldId id="259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CCFFCC"/>
    <a:srgbClr val="FF9933"/>
    <a:srgbClr val="FF9999"/>
    <a:srgbClr val="99FF99"/>
    <a:srgbClr val="FF5050"/>
    <a:srgbClr val="FFCCCC"/>
    <a:srgbClr val="FFFFFF"/>
    <a:srgbClr val="FF99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71B1B-9129-E3FC-8C75-9B49AD331FE6}" v="17" dt="2024-09-05T04:27:37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63" autoAdjust="0"/>
  </p:normalViewPr>
  <p:slideViewPr>
    <p:cSldViewPr snapToGrid="0">
      <p:cViewPr varScale="1">
        <p:scale>
          <a:sx n="149" d="100"/>
          <a:sy n="149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bidmc-multistage-Dynamic-loss\losse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bidmc-multistage-Dynamic-loss\losse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capno-multistage-Dynamic-loss\losse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capno-multistage-Dynamic-loss\losse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mimic_afib-multistage-Dynamic-loss\losse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mimic_afib-multistage-Dynamic-loss\losses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bidmc-multistage-Dynamic-loss\losses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00145\OneDrive%20-%20West%20Virginia%20University\Desktop\Project%20Code\P2E-WGAN-ecg-ppg-reconstruction\logs\P2E-WGAN-SwinUNet-ecg-ppg-reconstruction-bidmc-multistage-Dynamic-loss\losses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losses!$B$1</c:f>
              <c:strCache>
                <c:ptCount val="1"/>
                <c:pt idx="0">
                  <c:v>g_loss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losses!$B$2:$B$422</c:f>
              <c:numCache>
                <c:formatCode>General</c:formatCode>
                <c:ptCount val="421"/>
                <c:pt idx="0">
                  <c:v>9.7682552339999997</c:v>
                </c:pt>
                <c:pt idx="1">
                  <c:v>7.3888058660000002</c:v>
                </c:pt>
                <c:pt idx="2">
                  <c:v>7.3290581699999997</c:v>
                </c:pt>
                <c:pt idx="3">
                  <c:v>7.0993790629999998</c:v>
                </c:pt>
                <c:pt idx="4">
                  <c:v>7.1874666210000004</c:v>
                </c:pt>
                <c:pt idx="5">
                  <c:v>7.5051555629999998</c:v>
                </c:pt>
                <c:pt idx="6">
                  <c:v>7.5185294149999997</c:v>
                </c:pt>
                <c:pt idx="7">
                  <c:v>7.4606776239999997</c:v>
                </c:pt>
                <c:pt idx="8">
                  <c:v>7.2647347450000002</c:v>
                </c:pt>
                <c:pt idx="9">
                  <c:v>7.2005376820000002</c:v>
                </c:pt>
                <c:pt idx="10">
                  <c:v>7.3966517449999998</c:v>
                </c:pt>
                <c:pt idx="11">
                  <c:v>7.3397550579999997</c:v>
                </c:pt>
                <c:pt idx="12">
                  <c:v>7.7442340850000004</c:v>
                </c:pt>
                <c:pt idx="13">
                  <c:v>7.4914708140000004</c:v>
                </c:pt>
                <c:pt idx="14">
                  <c:v>7.3855032920000001</c:v>
                </c:pt>
                <c:pt idx="15">
                  <c:v>7.2191061970000003</c:v>
                </c:pt>
                <c:pt idx="16">
                  <c:v>7.2834510799999999</c:v>
                </c:pt>
                <c:pt idx="17">
                  <c:v>7.5610775950000004</c:v>
                </c:pt>
                <c:pt idx="18">
                  <c:v>7.2632169720000004</c:v>
                </c:pt>
                <c:pt idx="19">
                  <c:v>7.2740998269999997</c:v>
                </c:pt>
                <c:pt idx="20">
                  <c:v>7.3163256649999999</c:v>
                </c:pt>
                <c:pt idx="21">
                  <c:v>7.1947941780000004</c:v>
                </c:pt>
                <c:pt idx="22">
                  <c:v>7.4749116899999999</c:v>
                </c:pt>
                <c:pt idx="23">
                  <c:v>7.2674355510000002</c:v>
                </c:pt>
                <c:pt idx="24">
                  <c:v>7.1301078799999997</c:v>
                </c:pt>
                <c:pt idx="25">
                  <c:v>7.1262040139999998</c:v>
                </c:pt>
                <c:pt idx="26">
                  <c:v>7.0278668399999997</c:v>
                </c:pt>
                <c:pt idx="27">
                  <c:v>7.2142744060000004</c:v>
                </c:pt>
                <c:pt idx="28">
                  <c:v>6.9904127120000004</c:v>
                </c:pt>
                <c:pt idx="29">
                  <c:v>6.8637809750000001</c:v>
                </c:pt>
                <c:pt idx="30">
                  <c:v>7.3195624349999999</c:v>
                </c:pt>
                <c:pt idx="31">
                  <c:v>6.6926069259999998</c:v>
                </c:pt>
                <c:pt idx="32">
                  <c:v>6.6957178119999998</c:v>
                </c:pt>
                <c:pt idx="33">
                  <c:v>6.3952240939999996</c:v>
                </c:pt>
                <c:pt idx="34">
                  <c:v>7.5036005970000001</c:v>
                </c:pt>
                <c:pt idx="35">
                  <c:v>6.5025210380000003</c:v>
                </c:pt>
                <c:pt idx="36">
                  <c:v>6.3065376280000001</c:v>
                </c:pt>
                <c:pt idx="37">
                  <c:v>6.7903661729999998</c:v>
                </c:pt>
                <c:pt idx="38">
                  <c:v>6.2300090790000002</c:v>
                </c:pt>
                <c:pt idx="39">
                  <c:v>6.6236577030000001</c:v>
                </c:pt>
                <c:pt idx="40">
                  <c:v>6.2146720889999996</c:v>
                </c:pt>
                <c:pt idx="41">
                  <c:v>6.0288429260000003</c:v>
                </c:pt>
                <c:pt idx="42">
                  <c:v>6.1490573880000001</c:v>
                </c:pt>
                <c:pt idx="43">
                  <c:v>6.1734657290000001</c:v>
                </c:pt>
                <c:pt idx="44">
                  <c:v>6.5844416619999997</c:v>
                </c:pt>
                <c:pt idx="45">
                  <c:v>5.885980129</c:v>
                </c:pt>
                <c:pt idx="46">
                  <c:v>6.3430180549999999</c:v>
                </c:pt>
                <c:pt idx="47">
                  <c:v>6.2303752899999996</c:v>
                </c:pt>
                <c:pt idx="48">
                  <c:v>5.5339426989999998</c:v>
                </c:pt>
                <c:pt idx="49">
                  <c:v>5.8836584089999997</c:v>
                </c:pt>
                <c:pt idx="50">
                  <c:v>5.6304235460000003</c:v>
                </c:pt>
                <c:pt idx="51">
                  <c:v>5.6665940279999996</c:v>
                </c:pt>
                <c:pt idx="52">
                  <c:v>5.3317451480000004</c:v>
                </c:pt>
                <c:pt idx="53">
                  <c:v>6.2448935509999997</c:v>
                </c:pt>
                <c:pt idx="54">
                  <c:v>5.318892956</c:v>
                </c:pt>
                <c:pt idx="55">
                  <c:v>5.0957555770000003</c:v>
                </c:pt>
                <c:pt idx="56">
                  <c:v>5.5524492260000002</c:v>
                </c:pt>
                <c:pt idx="57">
                  <c:v>5.1682615280000004</c:v>
                </c:pt>
                <c:pt idx="58">
                  <c:v>4.931535244</c:v>
                </c:pt>
                <c:pt idx="59">
                  <c:v>5.4463834760000003</c:v>
                </c:pt>
                <c:pt idx="60">
                  <c:v>5.0152368550000004</c:v>
                </c:pt>
                <c:pt idx="61">
                  <c:v>5.1381363870000003</c:v>
                </c:pt>
                <c:pt idx="62">
                  <c:v>5.1431245800000003</c:v>
                </c:pt>
                <c:pt idx="63">
                  <c:v>4.5526132580000001</c:v>
                </c:pt>
                <c:pt idx="64">
                  <c:v>4.5280785559999996</c:v>
                </c:pt>
                <c:pt idx="65">
                  <c:v>4.4749388689999998</c:v>
                </c:pt>
                <c:pt idx="66">
                  <c:v>5.1966581339999998</c:v>
                </c:pt>
                <c:pt idx="67">
                  <c:v>4.6619501110000003</c:v>
                </c:pt>
                <c:pt idx="68">
                  <c:v>4.6625032419999997</c:v>
                </c:pt>
                <c:pt idx="69">
                  <c:v>4.5354828830000002</c:v>
                </c:pt>
                <c:pt idx="70">
                  <c:v>4.1603088379999997</c:v>
                </c:pt>
                <c:pt idx="71">
                  <c:v>4.5734224320000001</c:v>
                </c:pt>
                <c:pt idx="72">
                  <c:v>4.4884734149999996</c:v>
                </c:pt>
                <c:pt idx="73">
                  <c:v>4.4373593329999999</c:v>
                </c:pt>
                <c:pt idx="74">
                  <c:v>3.985666513</c:v>
                </c:pt>
                <c:pt idx="75">
                  <c:v>4.0532073970000004</c:v>
                </c:pt>
                <c:pt idx="76">
                  <c:v>4.2192811969999999</c:v>
                </c:pt>
                <c:pt idx="77">
                  <c:v>4.197024345</c:v>
                </c:pt>
                <c:pt idx="78">
                  <c:v>3.5256102089999999</c:v>
                </c:pt>
                <c:pt idx="79">
                  <c:v>3.8835265639999998</c:v>
                </c:pt>
                <c:pt idx="80">
                  <c:v>4.0166721340000002</c:v>
                </c:pt>
                <c:pt idx="81">
                  <c:v>4.1007499689999998</c:v>
                </c:pt>
                <c:pt idx="82">
                  <c:v>3.9592328069999998</c:v>
                </c:pt>
                <c:pt idx="83">
                  <c:v>3.2902369500000002</c:v>
                </c:pt>
                <c:pt idx="84">
                  <c:v>4.8996295930000002</c:v>
                </c:pt>
                <c:pt idx="85">
                  <c:v>3.4094870089999998</c:v>
                </c:pt>
                <c:pt idx="86">
                  <c:v>3.4443185330000001</c:v>
                </c:pt>
                <c:pt idx="87">
                  <c:v>3.1299979690000002</c:v>
                </c:pt>
                <c:pt idx="88">
                  <c:v>3.2972180839999998</c:v>
                </c:pt>
                <c:pt idx="89">
                  <c:v>3.5743715759999999</c:v>
                </c:pt>
                <c:pt idx="90">
                  <c:v>3.2752010820000002</c:v>
                </c:pt>
                <c:pt idx="91">
                  <c:v>3.6113443369999998</c:v>
                </c:pt>
                <c:pt idx="92">
                  <c:v>2.8830595020000001</c:v>
                </c:pt>
                <c:pt idx="93">
                  <c:v>2.9932205679999999</c:v>
                </c:pt>
                <c:pt idx="94">
                  <c:v>3.0479936599999999</c:v>
                </c:pt>
                <c:pt idx="95">
                  <c:v>3.202105999</c:v>
                </c:pt>
                <c:pt idx="96">
                  <c:v>3.2551386359999999</c:v>
                </c:pt>
                <c:pt idx="97">
                  <c:v>3.0263180730000001</c:v>
                </c:pt>
                <c:pt idx="98">
                  <c:v>3.230020761</c:v>
                </c:pt>
                <c:pt idx="99">
                  <c:v>2.8390722269999999</c:v>
                </c:pt>
                <c:pt idx="100">
                  <c:v>2.8804640770000001</c:v>
                </c:pt>
                <c:pt idx="101">
                  <c:v>2.9435198310000001</c:v>
                </c:pt>
                <c:pt idx="102">
                  <c:v>2.9199409479999998</c:v>
                </c:pt>
                <c:pt idx="103">
                  <c:v>2.9657287600000002</c:v>
                </c:pt>
                <c:pt idx="104">
                  <c:v>2.6781198979999998</c:v>
                </c:pt>
                <c:pt idx="105">
                  <c:v>2.6446056370000002</c:v>
                </c:pt>
                <c:pt idx="106">
                  <c:v>2.4451146129999999</c:v>
                </c:pt>
                <c:pt idx="107">
                  <c:v>2.7879648210000001</c:v>
                </c:pt>
                <c:pt idx="108">
                  <c:v>2.5360884669999999</c:v>
                </c:pt>
                <c:pt idx="109">
                  <c:v>2.4636931419999999</c:v>
                </c:pt>
                <c:pt idx="110">
                  <c:v>2.7726662160000002</c:v>
                </c:pt>
                <c:pt idx="111">
                  <c:v>2.9135162829999999</c:v>
                </c:pt>
                <c:pt idx="112">
                  <c:v>2.6647078990000002</c:v>
                </c:pt>
                <c:pt idx="113">
                  <c:v>3.1866028310000001</c:v>
                </c:pt>
                <c:pt idx="114">
                  <c:v>2.3352060319999999</c:v>
                </c:pt>
                <c:pt idx="115">
                  <c:v>2.145563364</c:v>
                </c:pt>
                <c:pt idx="116">
                  <c:v>2.2955944540000002</c:v>
                </c:pt>
                <c:pt idx="117">
                  <c:v>2.4398427009999999</c:v>
                </c:pt>
                <c:pt idx="118">
                  <c:v>2.1226994989999999</c:v>
                </c:pt>
                <c:pt idx="119">
                  <c:v>2.0558061599999999</c:v>
                </c:pt>
                <c:pt idx="120">
                  <c:v>2.0102167130000002</c:v>
                </c:pt>
                <c:pt idx="121">
                  <c:v>2.0875437259999998</c:v>
                </c:pt>
                <c:pt idx="122">
                  <c:v>2.2207493779999998</c:v>
                </c:pt>
                <c:pt idx="123">
                  <c:v>2.0659697060000002</c:v>
                </c:pt>
                <c:pt idx="124">
                  <c:v>2.5879106520000001</c:v>
                </c:pt>
                <c:pt idx="125">
                  <c:v>2.213413954</c:v>
                </c:pt>
                <c:pt idx="126">
                  <c:v>1.939139366</c:v>
                </c:pt>
                <c:pt idx="127">
                  <c:v>1.7295030360000001</c:v>
                </c:pt>
                <c:pt idx="128">
                  <c:v>2.1674251560000002</c:v>
                </c:pt>
                <c:pt idx="129">
                  <c:v>1.9216244220000001</c:v>
                </c:pt>
                <c:pt idx="130">
                  <c:v>1.926085949</c:v>
                </c:pt>
                <c:pt idx="131">
                  <c:v>1.8635913129999999</c:v>
                </c:pt>
                <c:pt idx="132">
                  <c:v>2.22262907</c:v>
                </c:pt>
                <c:pt idx="133">
                  <c:v>1.7698087689999999</c:v>
                </c:pt>
                <c:pt idx="134">
                  <c:v>1.750668764</c:v>
                </c:pt>
                <c:pt idx="135">
                  <c:v>1.6965515609999999</c:v>
                </c:pt>
                <c:pt idx="136">
                  <c:v>1.6295745370000001</c:v>
                </c:pt>
                <c:pt idx="137">
                  <c:v>1.7011561390000001</c:v>
                </c:pt>
                <c:pt idx="138">
                  <c:v>1.7808667419999999</c:v>
                </c:pt>
                <c:pt idx="139">
                  <c:v>2.3275156020000001</c:v>
                </c:pt>
                <c:pt idx="140">
                  <c:v>1.9117527009999999</c:v>
                </c:pt>
                <c:pt idx="141">
                  <c:v>1.870182872</c:v>
                </c:pt>
                <c:pt idx="142">
                  <c:v>1.548928976</c:v>
                </c:pt>
                <c:pt idx="143">
                  <c:v>1.833175182</c:v>
                </c:pt>
                <c:pt idx="144">
                  <c:v>2.4445223810000001</c:v>
                </c:pt>
                <c:pt idx="145">
                  <c:v>1.772853255</c:v>
                </c:pt>
                <c:pt idx="146">
                  <c:v>1.565927386</c:v>
                </c:pt>
                <c:pt idx="147">
                  <c:v>1.5066890719999999</c:v>
                </c:pt>
                <c:pt idx="148">
                  <c:v>1.5537328720000001</c:v>
                </c:pt>
                <c:pt idx="149">
                  <c:v>1.5047030450000001</c:v>
                </c:pt>
                <c:pt idx="150">
                  <c:v>1.4751790760000001</c:v>
                </c:pt>
                <c:pt idx="151">
                  <c:v>1.403961539</c:v>
                </c:pt>
                <c:pt idx="152">
                  <c:v>1.4937927719999999</c:v>
                </c:pt>
                <c:pt idx="153">
                  <c:v>1.4735245699999999</c:v>
                </c:pt>
                <c:pt idx="154">
                  <c:v>1.387172461</c:v>
                </c:pt>
                <c:pt idx="155">
                  <c:v>1.589794755</c:v>
                </c:pt>
                <c:pt idx="156">
                  <c:v>1.3713835480000001</c:v>
                </c:pt>
                <c:pt idx="157">
                  <c:v>1.6294423339999999</c:v>
                </c:pt>
                <c:pt idx="158">
                  <c:v>1.575610161</c:v>
                </c:pt>
                <c:pt idx="159">
                  <c:v>1.413431525</c:v>
                </c:pt>
                <c:pt idx="160">
                  <c:v>1.474330068</c:v>
                </c:pt>
                <c:pt idx="161">
                  <c:v>1.4178504940000001</c:v>
                </c:pt>
                <c:pt idx="162">
                  <c:v>1.325227618</c:v>
                </c:pt>
                <c:pt idx="163">
                  <c:v>1.5968271489999999</c:v>
                </c:pt>
                <c:pt idx="164">
                  <c:v>1.3226518629999999</c:v>
                </c:pt>
                <c:pt idx="165">
                  <c:v>1.4260323049999999</c:v>
                </c:pt>
                <c:pt idx="166">
                  <c:v>1.2965666060000001</c:v>
                </c:pt>
                <c:pt idx="167">
                  <c:v>1.421237826</c:v>
                </c:pt>
                <c:pt idx="168">
                  <c:v>1.688284039</c:v>
                </c:pt>
                <c:pt idx="169">
                  <c:v>1.2645417450000001</c:v>
                </c:pt>
                <c:pt idx="170">
                  <c:v>1.2646098139999999</c:v>
                </c:pt>
                <c:pt idx="171">
                  <c:v>1.3162348269999999</c:v>
                </c:pt>
                <c:pt idx="172">
                  <c:v>1.152968526</c:v>
                </c:pt>
                <c:pt idx="173">
                  <c:v>1.1687916519999999</c:v>
                </c:pt>
                <c:pt idx="174">
                  <c:v>1.2117875810000001</c:v>
                </c:pt>
                <c:pt idx="175">
                  <c:v>1.2074286940000001</c:v>
                </c:pt>
                <c:pt idx="176">
                  <c:v>1.1755337720000001</c:v>
                </c:pt>
                <c:pt idx="177">
                  <c:v>1.273519039</c:v>
                </c:pt>
                <c:pt idx="178">
                  <c:v>1.2517912390000001</c:v>
                </c:pt>
                <c:pt idx="179">
                  <c:v>1.2649369239999999</c:v>
                </c:pt>
                <c:pt idx="180">
                  <c:v>1.60277319</c:v>
                </c:pt>
                <c:pt idx="181">
                  <c:v>1.1996721029999999</c:v>
                </c:pt>
                <c:pt idx="182">
                  <c:v>1.1124744419999999</c:v>
                </c:pt>
                <c:pt idx="183">
                  <c:v>1.0263001919999999</c:v>
                </c:pt>
                <c:pt idx="184">
                  <c:v>1.345257401</c:v>
                </c:pt>
                <c:pt idx="185">
                  <c:v>1.338671446</c:v>
                </c:pt>
                <c:pt idx="186">
                  <c:v>1.155936241</c:v>
                </c:pt>
                <c:pt idx="187">
                  <c:v>1.0389195680000001</c:v>
                </c:pt>
                <c:pt idx="188">
                  <c:v>1.2231200929999999</c:v>
                </c:pt>
                <c:pt idx="189">
                  <c:v>1.0839222669999999</c:v>
                </c:pt>
                <c:pt idx="190">
                  <c:v>1.2206072809999999</c:v>
                </c:pt>
                <c:pt idx="191">
                  <c:v>2.391960621</c:v>
                </c:pt>
                <c:pt idx="192">
                  <c:v>2.1759204859999999</c:v>
                </c:pt>
                <c:pt idx="193">
                  <c:v>1.461865067</c:v>
                </c:pt>
                <c:pt idx="194">
                  <c:v>1.1234683990000001</c:v>
                </c:pt>
                <c:pt idx="195">
                  <c:v>1.1324877739999999</c:v>
                </c:pt>
                <c:pt idx="196">
                  <c:v>1.091811061</c:v>
                </c:pt>
                <c:pt idx="197">
                  <c:v>0.99524390699999998</c:v>
                </c:pt>
                <c:pt idx="198">
                  <c:v>1.098867297</c:v>
                </c:pt>
                <c:pt idx="199">
                  <c:v>1.071314216</c:v>
                </c:pt>
                <c:pt idx="200">
                  <c:v>0.99073284900000003</c:v>
                </c:pt>
                <c:pt idx="201">
                  <c:v>1.151974201</c:v>
                </c:pt>
                <c:pt idx="202">
                  <c:v>0.97553384300000001</c:v>
                </c:pt>
                <c:pt idx="203">
                  <c:v>1.004403591</c:v>
                </c:pt>
                <c:pt idx="204">
                  <c:v>0.93637013400000002</c:v>
                </c:pt>
                <c:pt idx="205">
                  <c:v>0.94059395800000001</c:v>
                </c:pt>
                <c:pt idx="206">
                  <c:v>0.90843552400000005</c:v>
                </c:pt>
                <c:pt idx="207">
                  <c:v>1.0671906470000001</c:v>
                </c:pt>
                <c:pt idx="208">
                  <c:v>1.0049772260000001</c:v>
                </c:pt>
                <c:pt idx="209">
                  <c:v>0.91783434200000003</c:v>
                </c:pt>
                <c:pt idx="210">
                  <c:v>0.94708669199999995</c:v>
                </c:pt>
                <c:pt idx="211">
                  <c:v>0.93366903099999998</c:v>
                </c:pt>
                <c:pt idx="212">
                  <c:v>0.87868016999999998</c:v>
                </c:pt>
                <c:pt idx="213">
                  <c:v>1.009194374</c:v>
                </c:pt>
                <c:pt idx="214">
                  <c:v>0.92342674700000005</c:v>
                </c:pt>
                <c:pt idx="215">
                  <c:v>0.85498356799999997</c:v>
                </c:pt>
                <c:pt idx="216">
                  <c:v>0.86959260699999996</c:v>
                </c:pt>
                <c:pt idx="217">
                  <c:v>0.893128276</c:v>
                </c:pt>
                <c:pt idx="218">
                  <c:v>0.82677739900000002</c:v>
                </c:pt>
                <c:pt idx="219">
                  <c:v>0.89698684200000001</c:v>
                </c:pt>
                <c:pt idx="220">
                  <c:v>0.85910791200000003</c:v>
                </c:pt>
                <c:pt idx="221">
                  <c:v>0.840172052</c:v>
                </c:pt>
                <c:pt idx="222">
                  <c:v>0.93313455599999995</c:v>
                </c:pt>
                <c:pt idx="223">
                  <c:v>0.79527211200000003</c:v>
                </c:pt>
                <c:pt idx="224">
                  <c:v>0.85245180099999995</c:v>
                </c:pt>
                <c:pt idx="225">
                  <c:v>0.95611643800000001</c:v>
                </c:pt>
                <c:pt idx="226">
                  <c:v>0.87358778699999995</c:v>
                </c:pt>
                <c:pt idx="227">
                  <c:v>1.2528148889999999</c:v>
                </c:pt>
                <c:pt idx="228">
                  <c:v>0.84089434100000005</c:v>
                </c:pt>
                <c:pt idx="229">
                  <c:v>0.82039344299999994</c:v>
                </c:pt>
                <c:pt idx="230">
                  <c:v>0.76717263499999999</c:v>
                </c:pt>
                <c:pt idx="231">
                  <c:v>0.84626102400000003</c:v>
                </c:pt>
                <c:pt idx="232">
                  <c:v>0.756217837</c:v>
                </c:pt>
                <c:pt idx="233">
                  <c:v>0.81198453900000001</c:v>
                </c:pt>
                <c:pt idx="234">
                  <c:v>0.80258655499999998</c:v>
                </c:pt>
                <c:pt idx="235">
                  <c:v>0.72552192199999999</c:v>
                </c:pt>
                <c:pt idx="236">
                  <c:v>0.76161128300000003</c:v>
                </c:pt>
                <c:pt idx="237">
                  <c:v>0.94199049499999998</c:v>
                </c:pt>
                <c:pt idx="238">
                  <c:v>0.79467129700000005</c:v>
                </c:pt>
                <c:pt idx="239">
                  <c:v>0.790004551</c:v>
                </c:pt>
                <c:pt idx="240">
                  <c:v>0.82458686800000003</c:v>
                </c:pt>
                <c:pt idx="241">
                  <c:v>0.78061336299999995</c:v>
                </c:pt>
                <c:pt idx="242">
                  <c:v>0.80634355499999999</c:v>
                </c:pt>
                <c:pt idx="243">
                  <c:v>0.74009561499999998</c:v>
                </c:pt>
                <c:pt idx="244">
                  <c:v>0.75259620000000005</c:v>
                </c:pt>
                <c:pt idx="245">
                  <c:v>0.93411421800000005</c:v>
                </c:pt>
                <c:pt idx="246">
                  <c:v>0.88717466599999995</c:v>
                </c:pt>
                <c:pt idx="247">
                  <c:v>0.81424426999999999</c:v>
                </c:pt>
                <c:pt idx="248">
                  <c:v>0.72350025200000001</c:v>
                </c:pt>
                <c:pt idx="249">
                  <c:v>0.83574020900000001</c:v>
                </c:pt>
                <c:pt idx="250">
                  <c:v>0.72685545699999998</c:v>
                </c:pt>
                <c:pt idx="251">
                  <c:v>0.75780761200000002</c:v>
                </c:pt>
                <c:pt idx="252">
                  <c:v>0.81633085000000005</c:v>
                </c:pt>
                <c:pt idx="253">
                  <c:v>0.76416063300000003</c:v>
                </c:pt>
                <c:pt idx="254">
                  <c:v>0.71191251300000002</c:v>
                </c:pt>
                <c:pt idx="255">
                  <c:v>0.72786700699999995</c:v>
                </c:pt>
                <c:pt idx="256">
                  <c:v>0.70463383199999996</c:v>
                </c:pt>
                <c:pt idx="257">
                  <c:v>0.67392766500000001</c:v>
                </c:pt>
                <c:pt idx="258">
                  <c:v>0.91347217599999997</c:v>
                </c:pt>
                <c:pt idx="259">
                  <c:v>0.74208414599999994</c:v>
                </c:pt>
                <c:pt idx="260">
                  <c:v>0.72371584200000005</c:v>
                </c:pt>
                <c:pt idx="261">
                  <c:v>0.90896594500000005</c:v>
                </c:pt>
                <c:pt idx="262">
                  <c:v>1.0219978089999999</c:v>
                </c:pt>
                <c:pt idx="263">
                  <c:v>0.72221362600000005</c:v>
                </c:pt>
                <c:pt idx="264">
                  <c:v>0.68368333599999997</c:v>
                </c:pt>
                <c:pt idx="265">
                  <c:v>0.73302793499999996</c:v>
                </c:pt>
                <c:pt idx="266">
                  <c:v>0.798848271</c:v>
                </c:pt>
                <c:pt idx="267">
                  <c:v>0.67168462299999998</c:v>
                </c:pt>
                <c:pt idx="268">
                  <c:v>0.65447372199999998</c:v>
                </c:pt>
                <c:pt idx="269">
                  <c:v>0.61365103700000001</c:v>
                </c:pt>
                <c:pt idx="270">
                  <c:v>0.68368565999999997</c:v>
                </c:pt>
                <c:pt idx="271">
                  <c:v>0.67416137499999995</c:v>
                </c:pt>
                <c:pt idx="272">
                  <c:v>0.83040392399999996</c:v>
                </c:pt>
                <c:pt idx="273">
                  <c:v>0.80032932800000001</c:v>
                </c:pt>
                <c:pt idx="274">
                  <c:v>0.83983457100000003</c:v>
                </c:pt>
                <c:pt idx="275">
                  <c:v>0.74753749400000002</c:v>
                </c:pt>
                <c:pt idx="276">
                  <c:v>0.62278175400000002</c:v>
                </c:pt>
                <c:pt idx="277">
                  <c:v>0.71986991199999995</c:v>
                </c:pt>
                <c:pt idx="278">
                  <c:v>0.61867928500000002</c:v>
                </c:pt>
                <c:pt idx="279">
                  <c:v>0.67226302599999999</c:v>
                </c:pt>
                <c:pt idx="280">
                  <c:v>0.67057233999999999</c:v>
                </c:pt>
                <c:pt idx="281">
                  <c:v>0.69726407499999998</c:v>
                </c:pt>
                <c:pt idx="282">
                  <c:v>0.63441067900000003</c:v>
                </c:pt>
                <c:pt idx="283">
                  <c:v>0.58879333700000003</c:v>
                </c:pt>
                <c:pt idx="284">
                  <c:v>0.66871702700000002</c:v>
                </c:pt>
                <c:pt idx="285">
                  <c:v>0.59820175200000003</c:v>
                </c:pt>
                <c:pt idx="286">
                  <c:v>0.57857865100000005</c:v>
                </c:pt>
                <c:pt idx="287">
                  <c:v>0.65572679</c:v>
                </c:pt>
                <c:pt idx="288">
                  <c:v>0.61730450400000003</c:v>
                </c:pt>
                <c:pt idx="289">
                  <c:v>0.76814049500000003</c:v>
                </c:pt>
                <c:pt idx="290">
                  <c:v>0.66536122600000003</c:v>
                </c:pt>
                <c:pt idx="291">
                  <c:v>0.71546232700000001</c:v>
                </c:pt>
                <c:pt idx="292">
                  <c:v>0.58020842100000003</c:v>
                </c:pt>
                <c:pt idx="293">
                  <c:v>0.65468573600000002</c:v>
                </c:pt>
                <c:pt idx="294">
                  <c:v>0.767819166</c:v>
                </c:pt>
                <c:pt idx="295">
                  <c:v>0.76519668100000005</c:v>
                </c:pt>
                <c:pt idx="296">
                  <c:v>0.63389539699999997</c:v>
                </c:pt>
                <c:pt idx="297">
                  <c:v>0.53871136900000005</c:v>
                </c:pt>
                <c:pt idx="298">
                  <c:v>0.67405039099999997</c:v>
                </c:pt>
                <c:pt idx="299">
                  <c:v>0.59840631499999997</c:v>
                </c:pt>
                <c:pt idx="300">
                  <c:v>0.54933017500000003</c:v>
                </c:pt>
                <c:pt idx="301">
                  <c:v>0.58229476199999997</c:v>
                </c:pt>
                <c:pt idx="302">
                  <c:v>0.64431917699999997</c:v>
                </c:pt>
                <c:pt idx="303">
                  <c:v>0.52557122700000003</c:v>
                </c:pt>
                <c:pt idx="304">
                  <c:v>0.60591906299999998</c:v>
                </c:pt>
                <c:pt idx="305">
                  <c:v>0.54997456099999997</c:v>
                </c:pt>
                <c:pt idx="306">
                  <c:v>0.57473981399999996</c:v>
                </c:pt>
                <c:pt idx="307">
                  <c:v>0.54173308600000003</c:v>
                </c:pt>
                <c:pt idx="308">
                  <c:v>0.59186375099999999</c:v>
                </c:pt>
                <c:pt idx="309">
                  <c:v>0.49335855200000001</c:v>
                </c:pt>
                <c:pt idx="310">
                  <c:v>0.62978267700000001</c:v>
                </c:pt>
                <c:pt idx="311">
                  <c:v>0.57512062799999997</c:v>
                </c:pt>
                <c:pt idx="312">
                  <c:v>0.55924820900000005</c:v>
                </c:pt>
                <c:pt idx="313">
                  <c:v>0.609681904</c:v>
                </c:pt>
                <c:pt idx="314">
                  <c:v>0.53847831499999999</c:v>
                </c:pt>
                <c:pt idx="315">
                  <c:v>0.59915506799999996</c:v>
                </c:pt>
                <c:pt idx="316">
                  <c:v>0.56021523500000003</c:v>
                </c:pt>
                <c:pt idx="317">
                  <c:v>0.484449089</c:v>
                </c:pt>
                <c:pt idx="318">
                  <c:v>0.645411968</c:v>
                </c:pt>
                <c:pt idx="319">
                  <c:v>0.54526603200000001</c:v>
                </c:pt>
                <c:pt idx="320">
                  <c:v>0.59105217499999996</c:v>
                </c:pt>
                <c:pt idx="321">
                  <c:v>0.60098934199999998</c:v>
                </c:pt>
                <c:pt idx="322">
                  <c:v>0.45361349000000001</c:v>
                </c:pt>
                <c:pt idx="323">
                  <c:v>0.636072576</c:v>
                </c:pt>
                <c:pt idx="324">
                  <c:v>0.527462125</c:v>
                </c:pt>
                <c:pt idx="325">
                  <c:v>0.48152419899999999</c:v>
                </c:pt>
                <c:pt idx="326">
                  <c:v>0.44424656000000001</c:v>
                </c:pt>
                <c:pt idx="327">
                  <c:v>0.473956347</c:v>
                </c:pt>
                <c:pt idx="328">
                  <c:v>0.51122093199999996</c:v>
                </c:pt>
                <c:pt idx="329">
                  <c:v>0.51177787799999996</c:v>
                </c:pt>
                <c:pt idx="330">
                  <c:v>0.51084703200000003</c:v>
                </c:pt>
                <c:pt idx="331">
                  <c:v>0.57338333100000005</c:v>
                </c:pt>
                <c:pt idx="332">
                  <c:v>0.46688309300000003</c:v>
                </c:pt>
                <c:pt idx="333">
                  <c:v>0.437922329</c:v>
                </c:pt>
                <c:pt idx="334">
                  <c:v>0.52820426200000004</c:v>
                </c:pt>
                <c:pt idx="335">
                  <c:v>0.42769116200000001</c:v>
                </c:pt>
                <c:pt idx="336">
                  <c:v>0.44404229499999998</c:v>
                </c:pt>
                <c:pt idx="337">
                  <c:v>0.56377100899999999</c:v>
                </c:pt>
                <c:pt idx="338">
                  <c:v>0.51792514300000003</c:v>
                </c:pt>
                <c:pt idx="339">
                  <c:v>0.48382055800000001</c:v>
                </c:pt>
                <c:pt idx="340">
                  <c:v>0.42689084999999999</c:v>
                </c:pt>
                <c:pt idx="341">
                  <c:v>0.48221766900000002</c:v>
                </c:pt>
                <c:pt idx="342">
                  <c:v>0.45492601399999999</c:v>
                </c:pt>
                <c:pt idx="343">
                  <c:v>0.50554597400000001</c:v>
                </c:pt>
                <c:pt idx="344">
                  <c:v>0.36589399</c:v>
                </c:pt>
                <c:pt idx="345">
                  <c:v>0.48509859999999999</c:v>
                </c:pt>
                <c:pt idx="346">
                  <c:v>0.43219503799999998</c:v>
                </c:pt>
                <c:pt idx="347">
                  <c:v>0.403625399</c:v>
                </c:pt>
                <c:pt idx="348">
                  <c:v>0.51530480400000001</c:v>
                </c:pt>
                <c:pt idx="349">
                  <c:v>0.430204421</c:v>
                </c:pt>
                <c:pt idx="350">
                  <c:v>0.47466158899999999</c:v>
                </c:pt>
                <c:pt idx="351">
                  <c:v>0.543573678</c:v>
                </c:pt>
                <c:pt idx="352">
                  <c:v>0.41941255300000002</c:v>
                </c:pt>
                <c:pt idx="353">
                  <c:v>0.40158179399999999</c:v>
                </c:pt>
                <c:pt idx="354">
                  <c:v>0.46471849100000001</c:v>
                </c:pt>
                <c:pt idx="355">
                  <c:v>0.56423240900000005</c:v>
                </c:pt>
                <c:pt idx="356">
                  <c:v>0.505553484</c:v>
                </c:pt>
                <c:pt idx="357">
                  <c:v>0.38872548899999998</c:v>
                </c:pt>
                <c:pt idx="358">
                  <c:v>0.41091370599999999</c:v>
                </c:pt>
                <c:pt idx="359">
                  <c:v>0.45322644699999998</c:v>
                </c:pt>
                <c:pt idx="360">
                  <c:v>0.47133666299999999</c:v>
                </c:pt>
                <c:pt idx="361">
                  <c:v>0.37621492099999998</c:v>
                </c:pt>
                <c:pt idx="362">
                  <c:v>0.454147786</c:v>
                </c:pt>
                <c:pt idx="363">
                  <c:v>0.61620050699999995</c:v>
                </c:pt>
                <c:pt idx="364">
                  <c:v>0.60032481000000004</c:v>
                </c:pt>
                <c:pt idx="365">
                  <c:v>0.47274512099999999</c:v>
                </c:pt>
                <c:pt idx="366">
                  <c:v>0.41928675799999998</c:v>
                </c:pt>
                <c:pt idx="367">
                  <c:v>0.444906354</c:v>
                </c:pt>
                <c:pt idx="368">
                  <c:v>0.432170212</c:v>
                </c:pt>
                <c:pt idx="369">
                  <c:v>0.418079704</c:v>
                </c:pt>
                <c:pt idx="370">
                  <c:v>0.52442890399999997</c:v>
                </c:pt>
                <c:pt idx="371">
                  <c:v>0.43431535399999999</c:v>
                </c:pt>
                <c:pt idx="372">
                  <c:v>0.42763909700000002</c:v>
                </c:pt>
                <c:pt idx="373">
                  <c:v>0.40044832200000002</c:v>
                </c:pt>
                <c:pt idx="374">
                  <c:v>0.49327027800000001</c:v>
                </c:pt>
                <c:pt idx="375">
                  <c:v>0.45276516700000002</c:v>
                </c:pt>
                <c:pt idx="376">
                  <c:v>0.42776900499999998</c:v>
                </c:pt>
                <c:pt idx="377">
                  <c:v>0.45160174400000003</c:v>
                </c:pt>
                <c:pt idx="378">
                  <c:v>0.534900665</c:v>
                </c:pt>
                <c:pt idx="379">
                  <c:v>0.40330624599999998</c:v>
                </c:pt>
                <c:pt idx="380">
                  <c:v>0.47290742400000002</c:v>
                </c:pt>
                <c:pt idx="381">
                  <c:v>0.42314887000000001</c:v>
                </c:pt>
                <c:pt idx="382">
                  <c:v>0.47569119900000001</c:v>
                </c:pt>
                <c:pt idx="383">
                  <c:v>0.425589681</c:v>
                </c:pt>
                <c:pt idx="384">
                  <c:v>0.39682620800000001</c:v>
                </c:pt>
                <c:pt idx="385">
                  <c:v>0.68537688299999999</c:v>
                </c:pt>
                <c:pt idx="386">
                  <c:v>0.68865013100000005</c:v>
                </c:pt>
                <c:pt idx="387">
                  <c:v>1.371998668</c:v>
                </c:pt>
                <c:pt idx="388">
                  <c:v>8.0217561719999999</c:v>
                </c:pt>
                <c:pt idx="389">
                  <c:v>40.004814150000001</c:v>
                </c:pt>
                <c:pt idx="390">
                  <c:v>7.4117283819999997</c:v>
                </c:pt>
                <c:pt idx="391">
                  <c:v>7.0353636740000001</c:v>
                </c:pt>
                <c:pt idx="392">
                  <c:v>6.9812035559999996</c:v>
                </c:pt>
                <c:pt idx="393">
                  <c:v>6.8506340979999996</c:v>
                </c:pt>
                <c:pt idx="394">
                  <c:v>6.9982008929999999</c:v>
                </c:pt>
                <c:pt idx="395">
                  <c:v>6.9218497279999998</c:v>
                </c:pt>
                <c:pt idx="396">
                  <c:v>6.9761862749999999</c:v>
                </c:pt>
                <c:pt idx="397">
                  <c:v>7.0036997799999998</c:v>
                </c:pt>
                <c:pt idx="398">
                  <c:v>6.8050308230000001</c:v>
                </c:pt>
                <c:pt idx="399">
                  <c:v>6.8492698670000003</c:v>
                </c:pt>
                <c:pt idx="400">
                  <c:v>6.6967449190000004</c:v>
                </c:pt>
                <c:pt idx="401">
                  <c:v>6.9391689300000001</c:v>
                </c:pt>
                <c:pt idx="402">
                  <c:v>6.74546051</c:v>
                </c:pt>
                <c:pt idx="403">
                  <c:v>7.1260237689999997</c:v>
                </c:pt>
                <c:pt idx="404">
                  <c:v>6.8799748420000002</c:v>
                </c:pt>
                <c:pt idx="405">
                  <c:v>6.7341213230000001</c:v>
                </c:pt>
                <c:pt idx="406">
                  <c:v>6.7565026279999998</c:v>
                </c:pt>
                <c:pt idx="407">
                  <c:v>6.7986407279999996</c:v>
                </c:pt>
                <c:pt idx="408">
                  <c:v>6.9499640459999998</c:v>
                </c:pt>
                <c:pt idx="409">
                  <c:v>6.8176484110000004</c:v>
                </c:pt>
                <c:pt idx="410">
                  <c:v>6.9687995909999998</c:v>
                </c:pt>
                <c:pt idx="411">
                  <c:v>6.9656295779999997</c:v>
                </c:pt>
                <c:pt idx="412">
                  <c:v>6.8742532729999999</c:v>
                </c:pt>
                <c:pt idx="413">
                  <c:v>7.0438923840000003</c:v>
                </c:pt>
                <c:pt idx="414">
                  <c:v>6.8588204380000004</c:v>
                </c:pt>
                <c:pt idx="415">
                  <c:v>6.983006477</c:v>
                </c:pt>
                <c:pt idx="416">
                  <c:v>6.955041885</c:v>
                </c:pt>
                <c:pt idx="417">
                  <c:v>6.9543061259999996</c:v>
                </c:pt>
                <c:pt idx="418">
                  <c:v>6.7130103109999997</c:v>
                </c:pt>
                <c:pt idx="419">
                  <c:v>6.7370619769999998</c:v>
                </c:pt>
                <c:pt idx="420">
                  <c:v>6.9804530140000001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34-4532-AFC1-5D9273010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2851344"/>
        <c:axId val="792857104"/>
      </c:lineChart>
      <c:catAx>
        <c:axId val="792851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57104"/>
        <c:crosses val="autoZero"/>
        <c:auto val="1"/>
        <c:lblAlgn val="ctr"/>
        <c:lblOffset val="100"/>
        <c:noMultiLvlLbl val="0"/>
      </c:catAx>
      <c:valAx>
        <c:axId val="79285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5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losses!$C$1</c:f>
              <c:strCache>
                <c:ptCount val="1"/>
                <c:pt idx="0">
                  <c:v>d_loss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losses!$C$2:$C$422</c:f>
              <c:numCache>
                <c:formatCode>General</c:formatCode>
                <c:ptCount val="421"/>
                <c:pt idx="0">
                  <c:v>4.1594963070000004</c:v>
                </c:pt>
                <c:pt idx="1">
                  <c:v>5.9011211399999999</c:v>
                </c:pt>
                <c:pt idx="2">
                  <c:v>6.2521953579999998</c:v>
                </c:pt>
                <c:pt idx="3">
                  <c:v>7.1783351900000003</c:v>
                </c:pt>
                <c:pt idx="4">
                  <c:v>7.6996126169999997</c:v>
                </c:pt>
                <c:pt idx="5">
                  <c:v>8.3856573099999991</c:v>
                </c:pt>
                <c:pt idx="6">
                  <c:v>8.4802093509999992</c:v>
                </c:pt>
                <c:pt idx="7">
                  <c:v>8.7221412659999995</c:v>
                </c:pt>
                <c:pt idx="8">
                  <c:v>9.2283306120000006</c:v>
                </c:pt>
                <c:pt idx="9">
                  <c:v>9.2020721440000006</c:v>
                </c:pt>
                <c:pt idx="10">
                  <c:v>9.0973329540000005</c:v>
                </c:pt>
                <c:pt idx="11">
                  <c:v>9.1946258539999999</c:v>
                </c:pt>
                <c:pt idx="12">
                  <c:v>8.577202797</c:v>
                </c:pt>
                <c:pt idx="13">
                  <c:v>9.0661382679999996</c:v>
                </c:pt>
                <c:pt idx="14">
                  <c:v>9.0903272630000007</c:v>
                </c:pt>
                <c:pt idx="15">
                  <c:v>9.5293560030000002</c:v>
                </c:pt>
                <c:pt idx="16">
                  <c:v>9.5673294070000008</c:v>
                </c:pt>
                <c:pt idx="17">
                  <c:v>9.5842504500000008</c:v>
                </c:pt>
                <c:pt idx="18">
                  <c:v>9.8542671199999994</c:v>
                </c:pt>
                <c:pt idx="19">
                  <c:v>9.8893299100000007</c:v>
                </c:pt>
                <c:pt idx="20">
                  <c:v>10.356706620000001</c:v>
                </c:pt>
                <c:pt idx="21">
                  <c:v>10.45838451</c:v>
                </c:pt>
                <c:pt idx="22">
                  <c:v>10.482007980000001</c:v>
                </c:pt>
                <c:pt idx="23">
                  <c:v>9.7789764399999992</c:v>
                </c:pt>
                <c:pt idx="24">
                  <c:v>10.0822897</c:v>
                </c:pt>
                <c:pt idx="25">
                  <c:v>10.164788250000001</c:v>
                </c:pt>
                <c:pt idx="26">
                  <c:v>10.72651958</c:v>
                </c:pt>
                <c:pt idx="27">
                  <c:v>10.19052887</c:v>
                </c:pt>
                <c:pt idx="28">
                  <c:v>10.21434212</c:v>
                </c:pt>
                <c:pt idx="29">
                  <c:v>10.55932331</c:v>
                </c:pt>
                <c:pt idx="30">
                  <c:v>9.9772548679999993</c:v>
                </c:pt>
                <c:pt idx="31">
                  <c:v>10.61626339</c:v>
                </c:pt>
                <c:pt idx="32">
                  <c:v>10.62987328</c:v>
                </c:pt>
                <c:pt idx="33">
                  <c:v>10.62530518</c:v>
                </c:pt>
                <c:pt idx="34">
                  <c:v>10.454154969999999</c:v>
                </c:pt>
                <c:pt idx="35">
                  <c:v>10.959067340000001</c:v>
                </c:pt>
                <c:pt idx="36">
                  <c:v>10.25822067</c:v>
                </c:pt>
                <c:pt idx="37">
                  <c:v>10.30201435</c:v>
                </c:pt>
                <c:pt idx="38">
                  <c:v>10.37411118</c:v>
                </c:pt>
                <c:pt idx="39">
                  <c:v>10.229832650000001</c:v>
                </c:pt>
                <c:pt idx="40">
                  <c:v>10.45902061</c:v>
                </c:pt>
                <c:pt idx="41">
                  <c:v>10.40644455</c:v>
                </c:pt>
                <c:pt idx="42">
                  <c:v>10.33987999</c:v>
                </c:pt>
                <c:pt idx="43">
                  <c:v>10.30222702</c:v>
                </c:pt>
                <c:pt idx="44">
                  <c:v>10.47775841</c:v>
                </c:pt>
                <c:pt idx="45">
                  <c:v>10.43469524</c:v>
                </c:pt>
                <c:pt idx="46">
                  <c:v>10.23484039</c:v>
                </c:pt>
                <c:pt idx="47">
                  <c:v>10.36923504</c:v>
                </c:pt>
                <c:pt idx="48">
                  <c:v>10.38438034</c:v>
                </c:pt>
                <c:pt idx="49">
                  <c:v>10.404701230000001</c:v>
                </c:pt>
                <c:pt idx="50">
                  <c:v>10.193799970000001</c:v>
                </c:pt>
                <c:pt idx="51">
                  <c:v>10.194465640000001</c:v>
                </c:pt>
                <c:pt idx="52">
                  <c:v>10.36200333</c:v>
                </c:pt>
                <c:pt idx="53">
                  <c:v>10.581010819999999</c:v>
                </c:pt>
                <c:pt idx="54">
                  <c:v>10.60495186</c:v>
                </c:pt>
                <c:pt idx="55">
                  <c:v>10.388529780000001</c:v>
                </c:pt>
                <c:pt idx="56">
                  <c:v>10.59575081</c:v>
                </c:pt>
                <c:pt idx="57">
                  <c:v>10.37765503</c:v>
                </c:pt>
                <c:pt idx="58">
                  <c:v>10.20243359</c:v>
                </c:pt>
                <c:pt idx="59">
                  <c:v>10.43093681</c:v>
                </c:pt>
                <c:pt idx="60">
                  <c:v>10.37687397</c:v>
                </c:pt>
                <c:pt idx="61">
                  <c:v>10.56813526</c:v>
                </c:pt>
                <c:pt idx="62">
                  <c:v>10.563471789999999</c:v>
                </c:pt>
                <c:pt idx="63">
                  <c:v>10.416748050000001</c:v>
                </c:pt>
                <c:pt idx="64">
                  <c:v>10.32509041</c:v>
                </c:pt>
                <c:pt idx="65">
                  <c:v>10.81983185</c:v>
                </c:pt>
                <c:pt idx="66">
                  <c:v>10.400106429999999</c:v>
                </c:pt>
                <c:pt idx="67">
                  <c:v>10.6169548</c:v>
                </c:pt>
                <c:pt idx="68">
                  <c:v>10.722591400000001</c:v>
                </c:pt>
                <c:pt idx="69">
                  <c:v>10.346138</c:v>
                </c:pt>
                <c:pt idx="70">
                  <c:v>10.87755203</c:v>
                </c:pt>
                <c:pt idx="71">
                  <c:v>10.863853450000001</c:v>
                </c:pt>
                <c:pt idx="72">
                  <c:v>10.68821812</c:v>
                </c:pt>
                <c:pt idx="73">
                  <c:v>10.81339455</c:v>
                </c:pt>
                <c:pt idx="74">
                  <c:v>10.65356255</c:v>
                </c:pt>
                <c:pt idx="75">
                  <c:v>10.5828867</c:v>
                </c:pt>
                <c:pt idx="76">
                  <c:v>10.683248519999999</c:v>
                </c:pt>
                <c:pt idx="77">
                  <c:v>10.638065340000001</c:v>
                </c:pt>
                <c:pt idx="78">
                  <c:v>10.746262550000001</c:v>
                </c:pt>
                <c:pt idx="79">
                  <c:v>10.825176239999999</c:v>
                </c:pt>
                <c:pt idx="80">
                  <c:v>10.962137220000001</c:v>
                </c:pt>
                <c:pt idx="81">
                  <c:v>10.72432899</c:v>
                </c:pt>
                <c:pt idx="82">
                  <c:v>10.995137209999999</c:v>
                </c:pt>
                <c:pt idx="83">
                  <c:v>10.487081529999999</c:v>
                </c:pt>
                <c:pt idx="84">
                  <c:v>10.7643013</c:v>
                </c:pt>
                <c:pt idx="85">
                  <c:v>10.7690134</c:v>
                </c:pt>
                <c:pt idx="86">
                  <c:v>10.704684260000001</c:v>
                </c:pt>
                <c:pt idx="87">
                  <c:v>10.455044750000001</c:v>
                </c:pt>
                <c:pt idx="88">
                  <c:v>11.00812721</c:v>
                </c:pt>
                <c:pt idx="89">
                  <c:v>10.9225235</c:v>
                </c:pt>
                <c:pt idx="90">
                  <c:v>10.64415264</c:v>
                </c:pt>
                <c:pt idx="91">
                  <c:v>11.172385220000001</c:v>
                </c:pt>
                <c:pt idx="92">
                  <c:v>10.715434070000001</c:v>
                </c:pt>
                <c:pt idx="93">
                  <c:v>10.82639122</c:v>
                </c:pt>
                <c:pt idx="94">
                  <c:v>11.06248188</c:v>
                </c:pt>
                <c:pt idx="95">
                  <c:v>10.9418869</c:v>
                </c:pt>
                <c:pt idx="96">
                  <c:v>10.986825939999999</c:v>
                </c:pt>
                <c:pt idx="97">
                  <c:v>10.92019176</c:v>
                </c:pt>
                <c:pt idx="98">
                  <c:v>10.802354810000001</c:v>
                </c:pt>
                <c:pt idx="99">
                  <c:v>10.676019670000001</c:v>
                </c:pt>
                <c:pt idx="100">
                  <c:v>10.78765106</c:v>
                </c:pt>
                <c:pt idx="101">
                  <c:v>10.94443703</c:v>
                </c:pt>
                <c:pt idx="102">
                  <c:v>10.8782692</c:v>
                </c:pt>
                <c:pt idx="103">
                  <c:v>11.28974056</c:v>
                </c:pt>
                <c:pt idx="104">
                  <c:v>10.850625040000001</c:v>
                </c:pt>
                <c:pt idx="105">
                  <c:v>10.75888443</c:v>
                </c:pt>
                <c:pt idx="106">
                  <c:v>11.08615494</c:v>
                </c:pt>
                <c:pt idx="107">
                  <c:v>10.88604546</c:v>
                </c:pt>
                <c:pt idx="108">
                  <c:v>11.02017975</c:v>
                </c:pt>
                <c:pt idx="109">
                  <c:v>11.009929659999999</c:v>
                </c:pt>
                <c:pt idx="110">
                  <c:v>10.98940659</c:v>
                </c:pt>
                <c:pt idx="111">
                  <c:v>10.94677639</c:v>
                </c:pt>
                <c:pt idx="112">
                  <c:v>11.117734909999999</c:v>
                </c:pt>
                <c:pt idx="113">
                  <c:v>10.89623928</c:v>
                </c:pt>
                <c:pt idx="114">
                  <c:v>10.82740974</c:v>
                </c:pt>
                <c:pt idx="115">
                  <c:v>11.127672199999999</c:v>
                </c:pt>
                <c:pt idx="116">
                  <c:v>10.996783260000001</c:v>
                </c:pt>
                <c:pt idx="117">
                  <c:v>10.970876690000001</c:v>
                </c:pt>
                <c:pt idx="118">
                  <c:v>10.90687084</c:v>
                </c:pt>
                <c:pt idx="119">
                  <c:v>11.16094685</c:v>
                </c:pt>
                <c:pt idx="120">
                  <c:v>11.05220699</c:v>
                </c:pt>
                <c:pt idx="121">
                  <c:v>11.220310209999999</c:v>
                </c:pt>
                <c:pt idx="122">
                  <c:v>11.217901230000001</c:v>
                </c:pt>
                <c:pt idx="123">
                  <c:v>11.151889799999999</c:v>
                </c:pt>
                <c:pt idx="124">
                  <c:v>11.075350759999999</c:v>
                </c:pt>
                <c:pt idx="125">
                  <c:v>11.139835359999999</c:v>
                </c:pt>
                <c:pt idx="126">
                  <c:v>10.911054610000001</c:v>
                </c:pt>
                <c:pt idx="127">
                  <c:v>11.16172218</c:v>
                </c:pt>
                <c:pt idx="128">
                  <c:v>11.24513245</c:v>
                </c:pt>
                <c:pt idx="129">
                  <c:v>11.40245247</c:v>
                </c:pt>
                <c:pt idx="130">
                  <c:v>11.050790790000001</c:v>
                </c:pt>
                <c:pt idx="131">
                  <c:v>11.01208115</c:v>
                </c:pt>
                <c:pt idx="132">
                  <c:v>11.090919489999999</c:v>
                </c:pt>
                <c:pt idx="133">
                  <c:v>11.12012863</c:v>
                </c:pt>
                <c:pt idx="134">
                  <c:v>10.86217403</c:v>
                </c:pt>
                <c:pt idx="135">
                  <c:v>10.98731136</c:v>
                </c:pt>
                <c:pt idx="136">
                  <c:v>11.080704689999999</c:v>
                </c:pt>
                <c:pt idx="137">
                  <c:v>11.12256241</c:v>
                </c:pt>
                <c:pt idx="138">
                  <c:v>11.449151990000001</c:v>
                </c:pt>
                <c:pt idx="139">
                  <c:v>11.115396499999999</c:v>
                </c:pt>
                <c:pt idx="140">
                  <c:v>11.198406220000001</c:v>
                </c:pt>
                <c:pt idx="141">
                  <c:v>11.328470230000001</c:v>
                </c:pt>
                <c:pt idx="142">
                  <c:v>11.062582020000001</c:v>
                </c:pt>
                <c:pt idx="143">
                  <c:v>11.49060631</c:v>
                </c:pt>
                <c:pt idx="144">
                  <c:v>11.047966000000001</c:v>
                </c:pt>
                <c:pt idx="145">
                  <c:v>11.202758790000001</c:v>
                </c:pt>
                <c:pt idx="146">
                  <c:v>11.175025939999999</c:v>
                </c:pt>
                <c:pt idx="147">
                  <c:v>11.280958180000001</c:v>
                </c:pt>
                <c:pt idx="148">
                  <c:v>11.12239456</c:v>
                </c:pt>
                <c:pt idx="149">
                  <c:v>11.017883299999999</c:v>
                </c:pt>
                <c:pt idx="150">
                  <c:v>11.209289549999999</c:v>
                </c:pt>
                <c:pt idx="151">
                  <c:v>10.9236784</c:v>
                </c:pt>
                <c:pt idx="152">
                  <c:v>11.20278263</c:v>
                </c:pt>
                <c:pt idx="153">
                  <c:v>11.338252069999999</c:v>
                </c:pt>
                <c:pt idx="154">
                  <c:v>11.074728009999999</c:v>
                </c:pt>
                <c:pt idx="155">
                  <c:v>11.601253509999999</c:v>
                </c:pt>
                <c:pt idx="156">
                  <c:v>11.20437813</c:v>
                </c:pt>
                <c:pt idx="157">
                  <c:v>11.45250893</c:v>
                </c:pt>
                <c:pt idx="158">
                  <c:v>11.487142560000001</c:v>
                </c:pt>
                <c:pt idx="159">
                  <c:v>11.339960100000001</c:v>
                </c:pt>
                <c:pt idx="160">
                  <c:v>11.304899219999999</c:v>
                </c:pt>
                <c:pt idx="161">
                  <c:v>11.297098160000001</c:v>
                </c:pt>
                <c:pt idx="162">
                  <c:v>10.991373060000001</c:v>
                </c:pt>
                <c:pt idx="163">
                  <c:v>11.264291760000001</c:v>
                </c:pt>
                <c:pt idx="164">
                  <c:v>11.01164532</c:v>
                </c:pt>
                <c:pt idx="165">
                  <c:v>11.3226862</c:v>
                </c:pt>
                <c:pt idx="166">
                  <c:v>11.28542519</c:v>
                </c:pt>
                <c:pt idx="167">
                  <c:v>10.99726295</c:v>
                </c:pt>
                <c:pt idx="168">
                  <c:v>11.07954788</c:v>
                </c:pt>
                <c:pt idx="169">
                  <c:v>11.24871445</c:v>
                </c:pt>
                <c:pt idx="170">
                  <c:v>11.13525295</c:v>
                </c:pt>
                <c:pt idx="171">
                  <c:v>11.518102649999999</c:v>
                </c:pt>
                <c:pt idx="172">
                  <c:v>11.064022059999999</c:v>
                </c:pt>
                <c:pt idx="173">
                  <c:v>10.981330870000001</c:v>
                </c:pt>
                <c:pt idx="174">
                  <c:v>10.821571349999999</c:v>
                </c:pt>
                <c:pt idx="175">
                  <c:v>11.311685560000001</c:v>
                </c:pt>
                <c:pt idx="176">
                  <c:v>11.27912998</c:v>
                </c:pt>
                <c:pt idx="177">
                  <c:v>11.296989440000001</c:v>
                </c:pt>
                <c:pt idx="178">
                  <c:v>10.959574699999999</c:v>
                </c:pt>
                <c:pt idx="179">
                  <c:v>11.219697</c:v>
                </c:pt>
                <c:pt idx="180">
                  <c:v>11.06091118</c:v>
                </c:pt>
                <c:pt idx="181">
                  <c:v>11.08260727</c:v>
                </c:pt>
                <c:pt idx="182">
                  <c:v>11.43922615</c:v>
                </c:pt>
                <c:pt idx="183">
                  <c:v>11.076366419999999</c:v>
                </c:pt>
                <c:pt idx="184">
                  <c:v>10.91643715</c:v>
                </c:pt>
                <c:pt idx="185">
                  <c:v>10.958410260000001</c:v>
                </c:pt>
                <c:pt idx="186">
                  <c:v>10.96056557</c:v>
                </c:pt>
                <c:pt idx="187">
                  <c:v>10.697416309999999</c:v>
                </c:pt>
                <c:pt idx="188">
                  <c:v>10.560724260000001</c:v>
                </c:pt>
                <c:pt idx="189">
                  <c:v>10.658793449999999</c:v>
                </c:pt>
                <c:pt idx="190">
                  <c:v>10.64215851</c:v>
                </c:pt>
                <c:pt idx="191">
                  <c:v>10.536501879999999</c:v>
                </c:pt>
                <c:pt idx="192">
                  <c:v>10.11111069</c:v>
                </c:pt>
                <c:pt idx="193">
                  <c:v>10.529083249999999</c:v>
                </c:pt>
                <c:pt idx="194">
                  <c:v>10.25215912</c:v>
                </c:pt>
                <c:pt idx="195">
                  <c:v>10.41363335</c:v>
                </c:pt>
                <c:pt idx="196">
                  <c:v>10.49175644</c:v>
                </c:pt>
                <c:pt idx="197">
                  <c:v>10.422456739999999</c:v>
                </c:pt>
                <c:pt idx="198">
                  <c:v>10.211055760000001</c:v>
                </c:pt>
                <c:pt idx="199">
                  <c:v>10.090511319999999</c:v>
                </c:pt>
                <c:pt idx="200">
                  <c:v>10.055379869999999</c:v>
                </c:pt>
                <c:pt idx="201">
                  <c:v>9.8758487699999993</c:v>
                </c:pt>
                <c:pt idx="202">
                  <c:v>10.1372757</c:v>
                </c:pt>
                <c:pt idx="203">
                  <c:v>9.8226013180000002</c:v>
                </c:pt>
                <c:pt idx="204">
                  <c:v>9.5645704269999996</c:v>
                </c:pt>
                <c:pt idx="205">
                  <c:v>10.254823679999999</c:v>
                </c:pt>
                <c:pt idx="206">
                  <c:v>9.8210983279999997</c:v>
                </c:pt>
                <c:pt idx="207">
                  <c:v>9.4677543639999993</c:v>
                </c:pt>
                <c:pt idx="208">
                  <c:v>9.6845493319999996</c:v>
                </c:pt>
                <c:pt idx="209">
                  <c:v>9.55861187</c:v>
                </c:pt>
                <c:pt idx="210">
                  <c:v>9.6546287540000009</c:v>
                </c:pt>
                <c:pt idx="211">
                  <c:v>9.64881134</c:v>
                </c:pt>
                <c:pt idx="212">
                  <c:v>9.55427742</c:v>
                </c:pt>
                <c:pt idx="213">
                  <c:v>9.6626901630000006</c:v>
                </c:pt>
                <c:pt idx="214">
                  <c:v>9.6103467939999998</c:v>
                </c:pt>
                <c:pt idx="215">
                  <c:v>9.7145271300000005</c:v>
                </c:pt>
                <c:pt idx="216">
                  <c:v>9.3643474579999992</c:v>
                </c:pt>
                <c:pt idx="217">
                  <c:v>9.4870986940000002</c:v>
                </c:pt>
                <c:pt idx="218">
                  <c:v>9.6324920649999992</c:v>
                </c:pt>
                <c:pt idx="219">
                  <c:v>9.5925292970000005</c:v>
                </c:pt>
                <c:pt idx="220">
                  <c:v>9.6553106310000008</c:v>
                </c:pt>
                <c:pt idx="221">
                  <c:v>9.7959175110000007</c:v>
                </c:pt>
                <c:pt idx="222">
                  <c:v>9.6845436100000004</c:v>
                </c:pt>
                <c:pt idx="223">
                  <c:v>9.7050743100000005</c:v>
                </c:pt>
                <c:pt idx="224">
                  <c:v>9.4773025509999993</c:v>
                </c:pt>
                <c:pt idx="225">
                  <c:v>9.8026275629999997</c:v>
                </c:pt>
                <c:pt idx="226">
                  <c:v>9.6333675379999999</c:v>
                </c:pt>
                <c:pt idx="227">
                  <c:v>9.7927570339999992</c:v>
                </c:pt>
                <c:pt idx="228">
                  <c:v>9.5768947600000001</c:v>
                </c:pt>
                <c:pt idx="229">
                  <c:v>9.6758613590000007</c:v>
                </c:pt>
                <c:pt idx="230">
                  <c:v>9.6156187059999993</c:v>
                </c:pt>
                <c:pt idx="231">
                  <c:v>9.7462530140000005</c:v>
                </c:pt>
                <c:pt idx="232">
                  <c:v>9.4428119660000007</c:v>
                </c:pt>
                <c:pt idx="233">
                  <c:v>9.713903427</c:v>
                </c:pt>
                <c:pt idx="234">
                  <c:v>9.5333232880000001</c:v>
                </c:pt>
                <c:pt idx="235">
                  <c:v>9.7715854639999993</c:v>
                </c:pt>
                <c:pt idx="236">
                  <c:v>9.6206760409999994</c:v>
                </c:pt>
                <c:pt idx="237">
                  <c:v>9.9438819889999994</c:v>
                </c:pt>
                <c:pt idx="238">
                  <c:v>10.00128555</c:v>
                </c:pt>
                <c:pt idx="239">
                  <c:v>10.09591389</c:v>
                </c:pt>
                <c:pt idx="240">
                  <c:v>9.9846563340000003</c:v>
                </c:pt>
                <c:pt idx="241">
                  <c:v>9.9208908079999993</c:v>
                </c:pt>
                <c:pt idx="242">
                  <c:v>9.8580999370000004</c:v>
                </c:pt>
                <c:pt idx="243">
                  <c:v>9.7809772489999993</c:v>
                </c:pt>
                <c:pt idx="244">
                  <c:v>10.01606655</c:v>
                </c:pt>
                <c:pt idx="245">
                  <c:v>9.8211154940000007</c:v>
                </c:pt>
                <c:pt idx="246">
                  <c:v>9.7104244229999992</c:v>
                </c:pt>
                <c:pt idx="247">
                  <c:v>9.8171510699999995</c:v>
                </c:pt>
                <c:pt idx="248">
                  <c:v>10.01904964</c:v>
                </c:pt>
                <c:pt idx="249">
                  <c:v>10.01879978</c:v>
                </c:pt>
                <c:pt idx="250">
                  <c:v>9.9859704970000003</c:v>
                </c:pt>
                <c:pt idx="251">
                  <c:v>9.7252693180000005</c:v>
                </c:pt>
                <c:pt idx="252">
                  <c:v>9.8648147579999996</c:v>
                </c:pt>
                <c:pt idx="253">
                  <c:v>10.113866809999999</c:v>
                </c:pt>
                <c:pt idx="254">
                  <c:v>10.05499268</c:v>
                </c:pt>
                <c:pt idx="255">
                  <c:v>10.02466965</c:v>
                </c:pt>
                <c:pt idx="256">
                  <c:v>10.19028091</c:v>
                </c:pt>
                <c:pt idx="257">
                  <c:v>10.36807823</c:v>
                </c:pt>
                <c:pt idx="258">
                  <c:v>9.9951429370000007</c:v>
                </c:pt>
                <c:pt idx="259">
                  <c:v>9.9694042209999996</c:v>
                </c:pt>
                <c:pt idx="260">
                  <c:v>9.89806366</c:v>
                </c:pt>
                <c:pt idx="261">
                  <c:v>9.7827081679999992</c:v>
                </c:pt>
                <c:pt idx="262">
                  <c:v>10.004109379999999</c:v>
                </c:pt>
                <c:pt idx="263">
                  <c:v>10.189365390000001</c:v>
                </c:pt>
                <c:pt idx="264">
                  <c:v>10.17410851</c:v>
                </c:pt>
                <c:pt idx="265">
                  <c:v>10.117074970000001</c:v>
                </c:pt>
                <c:pt idx="266">
                  <c:v>9.9736089710000009</c:v>
                </c:pt>
                <c:pt idx="267">
                  <c:v>10.29409409</c:v>
                </c:pt>
                <c:pt idx="268">
                  <c:v>10.27766991</c:v>
                </c:pt>
                <c:pt idx="269">
                  <c:v>10.442522050000001</c:v>
                </c:pt>
                <c:pt idx="270">
                  <c:v>9.8217706679999992</c:v>
                </c:pt>
                <c:pt idx="271">
                  <c:v>10.07635307</c:v>
                </c:pt>
                <c:pt idx="272">
                  <c:v>10.268179890000001</c:v>
                </c:pt>
                <c:pt idx="273">
                  <c:v>10.21871281</c:v>
                </c:pt>
                <c:pt idx="274">
                  <c:v>10.41127777</c:v>
                </c:pt>
                <c:pt idx="275">
                  <c:v>10.46130657</c:v>
                </c:pt>
                <c:pt idx="276">
                  <c:v>10.016523360000001</c:v>
                </c:pt>
                <c:pt idx="277">
                  <c:v>10.33085346</c:v>
                </c:pt>
                <c:pt idx="278">
                  <c:v>10.19044304</c:v>
                </c:pt>
                <c:pt idx="279">
                  <c:v>10.57418251</c:v>
                </c:pt>
                <c:pt idx="280">
                  <c:v>10.21373367</c:v>
                </c:pt>
                <c:pt idx="281">
                  <c:v>10.51452065</c:v>
                </c:pt>
                <c:pt idx="282">
                  <c:v>10.427665709999999</c:v>
                </c:pt>
                <c:pt idx="283">
                  <c:v>9.8633842470000008</c:v>
                </c:pt>
                <c:pt idx="284">
                  <c:v>10.143054960000001</c:v>
                </c:pt>
                <c:pt idx="285">
                  <c:v>10.47055435</c:v>
                </c:pt>
                <c:pt idx="286">
                  <c:v>10.58635902</c:v>
                </c:pt>
                <c:pt idx="287">
                  <c:v>10.524059299999999</c:v>
                </c:pt>
                <c:pt idx="288">
                  <c:v>10.5448761</c:v>
                </c:pt>
                <c:pt idx="289">
                  <c:v>10.31892395</c:v>
                </c:pt>
                <c:pt idx="290">
                  <c:v>10.31186581</c:v>
                </c:pt>
                <c:pt idx="291">
                  <c:v>10.465019229999999</c:v>
                </c:pt>
                <c:pt idx="292">
                  <c:v>10.077917100000001</c:v>
                </c:pt>
                <c:pt idx="293">
                  <c:v>10.30723572</c:v>
                </c:pt>
                <c:pt idx="294">
                  <c:v>10.27577782</c:v>
                </c:pt>
                <c:pt idx="295">
                  <c:v>10.385795590000001</c:v>
                </c:pt>
                <c:pt idx="296">
                  <c:v>10.172183990000001</c:v>
                </c:pt>
                <c:pt idx="297">
                  <c:v>10.36560059</c:v>
                </c:pt>
                <c:pt idx="298">
                  <c:v>10.291399</c:v>
                </c:pt>
                <c:pt idx="299">
                  <c:v>10.41112328</c:v>
                </c:pt>
                <c:pt idx="300">
                  <c:v>10.263568879999999</c:v>
                </c:pt>
                <c:pt idx="301">
                  <c:v>10.438866620000001</c:v>
                </c:pt>
                <c:pt idx="302">
                  <c:v>10.284579280000001</c:v>
                </c:pt>
                <c:pt idx="303">
                  <c:v>10.03237343</c:v>
                </c:pt>
                <c:pt idx="304">
                  <c:v>10.55466461</c:v>
                </c:pt>
                <c:pt idx="305">
                  <c:v>10.4748497</c:v>
                </c:pt>
                <c:pt idx="306">
                  <c:v>10.223255160000001</c:v>
                </c:pt>
                <c:pt idx="307">
                  <c:v>10.512347220000001</c:v>
                </c:pt>
                <c:pt idx="308">
                  <c:v>10.2202549</c:v>
                </c:pt>
                <c:pt idx="309">
                  <c:v>10.09475327</c:v>
                </c:pt>
                <c:pt idx="310">
                  <c:v>10.22623634</c:v>
                </c:pt>
                <c:pt idx="311">
                  <c:v>10.565582279999999</c:v>
                </c:pt>
                <c:pt idx="312">
                  <c:v>10.43038368</c:v>
                </c:pt>
                <c:pt idx="313">
                  <c:v>10.29115105</c:v>
                </c:pt>
                <c:pt idx="314">
                  <c:v>10.723255160000001</c:v>
                </c:pt>
                <c:pt idx="315">
                  <c:v>10.395414349999999</c:v>
                </c:pt>
                <c:pt idx="316">
                  <c:v>10.98179436</c:v>
                </c:pt>
                <c:pt idx="317">
                  <c:v>10.49933624</c:v>
                </c:pt>
                <c:pt idx="318">
                  <c:v>10.438568119999999</c:v>
                </c:pt>
                <c:pt idx="319">
                  <c:v>10.228666309999999</c:v>
                </c:pt>
                <c:pt idx="320">
                  <c:v>10.373170849999999</c:v>
                </c:pt>
                <c:pt idx="321">
                  <c:v>10.513908389999999</c:v>
                </c:pt>
                <c:pt idx="322">
                  <c:v>10.83485031</c:v>
                </c:pt>
                <c:pt idx="323">
                  <c:v>10.42576122</c:v>
                </c:pt>
                <c:pt idx="324">
                  <c:v>10.32915878</c:v>
                </c:pt>
                <c:pt idx="325">
                  <c:v>10.4800272</c:v>
                </c:pt>
                <c:pt idx="326">
                  <c:v>10.06952858</c:v>
                </c:pt>
                <c:pt idx="327">
                  <c:v>10.308031079999999</c:v>
                </c:pt>
                <c:pt idx="328">
                  <c:v>10.267471309999999</c:v>
                </c:pt>
                <c:pt idx="329">
                  <c:v>10.460589410000001</c:v>
                </c:pt>
                <c:pt idx="330">
                  <c:v>10.42251682</c:v>
                </c:pt>
                <c:pt idx="331">
                  <c:v>10.71210194</c:v>
                </c:pt>
                <c:pt idx="332">
                  <c:v>10.767499920000001</c:v>
                </c:pt>
                <c:pt idx="333">
                  <c:v>10.56750488</c:v>
                </c:pt>
                <c:pt idx="334">
                  <c:v>10.64733124</c:v>
                </c:pt>
                <c:pt idx="335">
                  <c:v>10.71530724</c:v>
                </c:pt>
                <c:pt idx="336">
                  <c:v>10.77993011</c:v>
                </c:pt>
                <c:pt idx="337">
                  <c:v>10.791716579999999</c:v>
                </c:pt>
                <c:pt idx="338">
                  <c:v>10.56409264</c:v>
                </c:pt>
                <c:pt idx="339">
                  <c:v>10.602907180000001</c:v>
                </c:pt>
                <c:pt idx="340">
                  <c:v>10.543030740000001</c:v>
                </c:pt>
                <c:pt idx="341">
                  <c:v>10.785970689999999</c:v>
                </c:pt>
                <c:pt idx="342">
                  <c:v>10.24357414</c:v>
                </c:pt>
                <c:pt idx="343">
                  <c:v>10.53581619</c:v>
                </c:pt>
                <c:pt idx="344">
                  <c:v>11.057008740000001</c:v>
                </c:pt>
                <c:pt idx="345">
                  <c:v>10.89838982</c:v>
                </c:pt>
                <c:pt idx="346">
                  <c:v>10.613223079999999</c:v>
                </c:pt>
                <c:pt idx="347">
                  <c:v>10.327877040000001</c:v>
                </c:pt>
                <c:pt idx="348">
                  <c:v>10.36110497</c:v>
                </c:pt>
                <c:pt idx="349">
                  <c:v>10.90280724</c:v>
                </c:pt>
                <c:pt idx="350">
                  <c:v>10.683050160000001</c:v>
                </c:pt>
                <c:pt idx="351">
                  <c:v>10.71684265</c:v>
                </c:pt>
                <c:pt idx="352">
                  <c:v>10.43979931</c:v>
                </c:pt>
                <c:pt idx="353">
                  <c:v>10.754537579999999</c:v>
                </c:pt>
                <c:pt idx="354">
                  <c:v>10.843313220000001</c:v>
                </c:pt>
                <c:pt idx="355">
                  <c:v>10.82330513</c:v>
                </c:pt>
                <c:pt idx="356">
                  <c:v>10.573726649999999</c:v>
                </c:pt>
                <c:pt idx="357">
                  <c:v>10.72549248</c:v>
                </c:pt>
                <c:pt idx="358">
                  <c:v>10.782476429999999</c:v>
                </c:pt>
                <c:pt idx="359">
                  <c:v>10.4852829</c:v>
                </c:pt>
                <c:pt idx="360">
                  <c:v>11.01334381</c:v>
                </c:pt>
                <c:pt idx="361">
                  <c:v>10.849305149999999</c:v>
                </c:pt>
                <c:pt idx="362">
                  <c:v>10.63809586</c:v>
                </c:pt>
                <c:pt idx="363">
                  <c:v>11.01236153</c:v>
                </c:pt>
                <c:pt idx="364">
                  <c:v>10.54640961</c:v>
                </c:pt>
                <c:pt idx="365">
                  <c:v>10.705036160000001</c:v>
                </c:pt>
                <c:pt idx="366">
                  <c:v>10.70055389</c:v>
                </c:pt>
                <c:pt idx="367">
                  <c:v>10.634372709999999</c:v>
                </c:pt>
                <c:pt idx="368">
                  <c:v>10.852798460000001</c:v>
                </c:pt>
                <c:pt idx="369">
                  <c:v>10.92638779</c:v>
                </c:pt>
                <c:pt idx="370">
                  <c:v>10.826864240000001</c:v>
                </c:pt>
                <c:pt idx="371">
                  <c:v>10.989872930000001</c:v>
                </c:pt>
                <c:pt idx="372">
                  <c:v>10.71300316</c:v>
                </c:pt>
                <c:pt idx="373">
                  <c:v>10.78636169</c:v>
                </c:pt>
                <c:pt idx="374">
                  <c:v>11.02795982</c:v>
                </c:pt>
                <c:pt idx="375">
                  <c:v>10.472291950000001</c:v>
                </c:pt>
                <c:pt idx="376">
                  <c:v>10.68082523</c:v>
                </c:pt>
                <c:pt idx="377">
                  <c:v>10.945425029999999</c:v>
                </c:pt>
                <c:pt idx="378">
                  <c:v>10.708230970000001</c:v>
                </c:pt>
                <c:pt idx="379">
                  <c:v>10.79836845</c:v>
                </c:pt>
                <c:pt idx="380">
                  <c:v>10.762641909999999</c:v>
                </c:pt>
                <c:pt idx="381">
                  <c:v>10.82889366</c:v>
                </c:pt>
                <c:pt idx="382">
                  <c:v>11.008266450000001</c:v>
                </c:pt>
                <c:pt idx="383">
                  <c:v>11.08617973</c:v>
                </c:pt>
                <c:pt idx="384">
                  <c:v>11.13118935</c:v>
                </c:pt>
                <c:pt idx="385">
                  <c:v>10.565396310000001</c:v>
                </c:pt>
                <c:pt idx="386">
                  <c:v>10.65314865</c:v>
                </c:pt>
                <c:pt idx="387">
                  <c:v>10.731668470000001</c:v>
                </c:pt>
                <c:pt idx="388">
                  <c:v>14.23245621</c:v>
                </c:pt>
                <c:pt idx="389">
                  <c:v>6.8815536499999999</c:v>
                </c:pt>
                <c:pt idx="390">
                  <c:v>7.8855786319999996</c:v>
                </c:pt>
                <c:pt idx="391">
                  <c:v>7.7026262279999997</c:v>
                </c:pt>
                <c:pt idx="392">
                  <c:v>7.7749614720000002</c:v>
                </c:pt>
                <c:pt idx="393">
                  <c:v>9.0937547680000002</c:v>
                </c:pt>
                <c:pt idx="394">
                  <c:v>8.2000999449999998</c:v>
                </c:pt>
                <c:pt idx="395">
                  <c:v>7.760311604</c:v>
                </c:pt>
                <c:pt idx="396">
                  <c:v>8.0537700650000001</c:v>
                </c:pt>
                <c:pt idx="397">
                  <c:v>8.9542503359999994</c:v>
                </c:pt>
                <c:pt idx="398">
                  <c:v>8.1434221269999991</c:v>
                </c:pt>
                <c:pt idx="399">
                  <c:v>8.4577732090000008</c:v>
                </c:pt>
                <c:pt idx="400">
                  <c:v>9.3193702700000003</c:v>
                </c:pt>
                <c:pt idx="401">
                  <c:v>8.1518163680000004</c:v>
                </c:pt>
                <c:pt idx="402">
                  <c:v>8.8463706969999993</c:v>
                </c:pt>
                <c:pt idx="403">
                  <c:v>8.9181041719999996</c:v>
                </c:pt>
                <c:pt idx="404">
                  <c:v>7.8469009400000003</c:v>
                </c:pt>
                <c:pt idx="405">
                  <c:v>7.6467385290000003</c:v>
                </c:pt>
                <c:pt idx="406">
                  <c:v>8.5278263089999999</c:v>
                </c:pt>
                <c:pt idx="407">
                  <c:v>8.4146957400000009</c:v>
                </c:pt>
                <c:pt idx="408">
                  <c:v>8.5435752869999995</c:v>
                </c:pt>
                <c:pt idx="409">
                  <c:v>9.6068315510000009</c:v>
                </c:pt>
                <c:pt idx="410">
                  <c:v>9.6836147310000005</c:v>
                </c:pt>
                <c:pt idx="411">
                  <c:v>9.0419826509999996</c:v>
                </c:pt>
                <c:pt idx="412">
                  <c:v>7.9889974590000001</c:v>
                </c:pt>
                <c:pt idx="413">
                  <c:v>9.1987094880000004</c:v>
                </c:pt>
                <c:pt idx="414">
                  <c:v>8.8107471470000007</c:v>
                </c:pt>
                <c:pt idx="415">
                  <c:v>9.5372686390000005</c:v>
                </c:pt>
                <c:pt idx="416">
                  <c:v>8.163423538</c:v>
                </c:pt>
                <c:pt idx="417">
                  <c:v>8.1309776310000004</c:v>
                </c:pt>
                <c:pt idx="418">
                  <c:v>9.3266801830000006</c:v>
                </c:pt>
                <c:pt idx="419">
                  <c:v>8.2973918910000002</c:v>
                </c:pt>
                <c:pt idx="420">
                  <c:v>9.5549201969999995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C8-4B57-BDDE-7053F0579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0372832"/>
        <c:axId val="870372352"/>
      </c:lineChart>
      <c:catAx>
        <c:axId val="8703728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372352"/>
        <c:crosses val="autoZero"/>
        <c:auto val="1"/>
        <c:lblAlgn val="ctr"/>
        <c:lblOffset val="100"/>
        <c:noMultiLvlLbl val="0"/>
      </c:catAx>
      <c:valAx>
        <c:axId val="87037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37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losses!$B$1</c:f>
              <c:strCache>
                <c:ptCount val="1"/>
                <c:pt idx="0">
                  <c:v>g_loss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losses!$B$2:$B$1000</c:f>
              <c:numCache>
                <c:formatCode>General</c:formatCode>
                <c:ptCount val="999"/>
                <c:pt idx="0">
                  <c:v>15.577053070068301</c:v>
                </c:pt>
                <c:pt idx="1">
                  <c:v>8.6497497558593697</c:v>
                </c:pt>
                <c:pt idx="2">
                  <c:v>7.75418853759765</c:v>
                </c:pt>
                <c:pt idx="3">
                  <c:v>7.4644918441772399</c:v>
                </c:pt>
                <c:pt idx="4">
                  <c:v>7.3622670173645002</c:v>
                </c:pt>
                <c:pt idx="5">
                  <c:v>7.6933465003967196</c:v>
                </c:pt>
                <c:pt idx="6">
                  <c:v>7.0337657928466797</c:v>
                </c:pt>
                <c:pt idx="7">
                  <c:v>6.8517160415649396</c:v>
                </c:pt>
                <c:pt idx="8">
                  <c:v>7.4780616760253897</c:v>
                </c:pt>
                <c:pt idx="9">
                  <c:v>6.9271049499511701</c:v>
                </c:pt>
                <c:pt idx="10">
                  <c:v>6.7364649772643999</c:v>
                </c:pt>
                <c:pt idx="11">
                  <c:v>8.0799951553344709</c:v>
                </c:pt>
                <c:pt idx="12">
                  <c:v>6.7652044296264604</c:v>
                </c:pt>
                <c:pt idx="13">
                  <c:v>6.4240093231201101</c:v>
                </c:pt>
                <c:pt idx="14">
                  <c:v>6.2292828559875399</c:v>
                </c:pt>
                <c:pt idx="15">
                  <c:v>6.30051469802856</c:v>
                </c:pt>
                <c:pt idx="16">
                  <c:v>6.2619214057922301</c:v>
                </c:pt>
                <c:pt idx="17">
                  <c:v>6.3312273025512598</c:v>
                </c:pt>
                <c:pt idx="18">
                  <c:v>6.2778048515319798</c:v>
                </c:pt>
                <c:pt idx="19">
                  <c:v>5.9331879615783603</c:v>
                </c:pt>
                <c:pt idx="20">
                  <c:v>6.0492177009582502</c:v>
                </c:pt>
                <c:pt idx="21">
                  <c:v>6.3935275077819798</c:v>
                </c:pt>
                <c:pt idx="22">
                  <c:v>6.1913290023803702</c:v>
                </c:pt>
                <c:pt idx="23">
                  <c:v>6.0257163047790501</c:v>
                </c:pt>
                <c:pt idx="24">
                  <c:v>5.9827790260314897</c:v>
                </c:pt>
                <c:pt idx="25">
                  <c:v>5.98549127578735</c:v>
                </c:pt>
                <c:pt idx="26">
                  <c:v>6.0756673812866202</c:v>
                </c:pt>
                <c:pt idx="27">
                  <c:v>5.8695282936096103</c:v>
                </c:pt>
                <c:pt idx="28">
                  <c:v>6.3727960586547798</c:v>
                </c:pt>
                <c:pt idx="29">
                  <c:v>6.3212985992431596</c:v>
                </c:pt>
                <c:pt idx="30">
                  <c:v>5.7845597267150799</c:v>
                </c:pt>
                <c:pt idx="31">
                  <c:v>5.8846049308776802</c:v>
                </c:pt>
                <c:pt idx="32">
                  <c:v>6.1786656379699698</c:v>
                </c:pt>
                <c:pt idx="33">
                  <c:v>5.8598775863647399</c:v>
                </c:pt>
                <c:pt idx="34">
                  <c:v>5.7906122207641602</c:v>
                </c:pt>
                <c:pt idx="35">
                  <c:v>5.8311743736267001</c:v>
                </c:pt>
                <c:pt idx="36">
                  <c:v>6.2207741737365696</c:v>
                </c:pt>
                <c:pt idx="37">
                  <c:v>5.8009829521179199</c:v>
                </c:pt>
                <c:pt idx="38">
                  <c:v>5.51727199554443</c:v>
                </c:pt>
                <c:pt idx="39">
                  <c:v>5.8418006896972603</c:v>
                </c:pt>
                <c:pt idx="40">
                  <c:v>5.7945079803466797</c:v>
                </c:pt>
                <c:pt idx="41">
                  <c:v>5.4673762321472097</c:v>
                </c:pt>
                <c:pt idx="42">
                  <c:v>6.1513385772704998</c:v>
                </c:pt>
                <c:pt idx="43">
                  <c:v>5.9240736961364702</c:v>
                </c:pt>
                <c:pt idx="44">
                  <c:v>5.55377101898193</c:v>
                </c:pt>
                <c:pt idx="45">
                  <c:v>5.4208788871765101</c:v>
                </c:pt>
                <c:pt idx="46">
                  <c:v>5.5682320594787598</c:v>
                </c:pt>
                <c:pt idx="47">
                  <c:v>5.5379791259765598</c:v>
                </c:pt>
                <c:pt idx="48">
                  <c:v>5.3113536834716797</c:v>
                </c:pt>
                <c:pt idx="49">
                  <c:v>5.45548343658447</c:v>
                </c:pt>
                <c:pt idx="50">
                  <c:v>5.5941867828369096</c:v>
                </c:pt>
                <c:pt idx="51">
                  <c:v>5.4292349815368599</c:v>
                </c:pt>
                <c:pt idx="52">
                  <c:v>5.5415310859680096</c:v>
                </c:pt>
                <c:pt idx="53">
                  <c:v>5.8265671730041504</c:v>
                </c:pt>
                <c:pt idx="54">
                  <c:v>5.2039361000061</c:v>
                </c:pt>
                <c:pt idx="55">
                  <c:v>4.9548897743225098</c:v>
                </c:pt>
                <c:pt idx="56">
                  <c:v>5.7980360984802202</c:v>
                </c:pt>
                <c:pt idx="57">
                  <c:v>5.2768068313598597</c:v>
                </c:pt>
                <c:pt idx="58">
                  <c:v>5.19498538970947</c:v>
                </c:pt>
                <c:pt idx="59">
                  <c:v>5.4218444824218697</c:v>
                </c:pt>
                <c:pt idx="60">
                  <c:v>4.7883276939392001</c:v>
                </c:pt>
                <c:pt idx="61">
                  <c:v>5.0586605072021396</c:v>
                </c:pt>
                <c:pt idx="62">
                  <c:v>5.4063782691955504</c:v>
                </c:pt>
                <c:pt idx="63">
                  <c:v>5.4780316352844203</c:v>
                </c:pt>
                <c:pt idx="64">
                  <c:v>4.9379539489745996</c:v>
                </c:pt>
                <c:pt idx="65">
                  <c:v>5.16367387771606</c:v>
                </c:pt>
                <c:pt idx="66">
                  <c:v>4.8771858215331996</c:v>
                </c:pt>
                <c:pt idx="67">
                  <c:v>4.8609337806701598</c:v>
                </c:pt>
                <c:pt idx="68">
                  <c:v>5.0460853576660103</c:v>
                </c:pt>
                <c:pt idx="69">
                  <c:v>4.9736204147338796</c:v>
                </c:pt>
                <c:pt idx="70">
                  <c:v>4.5857300758361799</c:v>
                </c:pt>
                <c:pt idx="71">
                  <c:v>4.6648774147033603</c:v>
                </c:pt>
                <c:pt idx="72">
                  <c:v>4.3859052658081001</c:v>
                </c:pt>
                <c:pt idx="73">
                  <c:v>4.36142826080322</c:v>
                </c:pt>
                <c:pt idx="74">
                  <c:v>4.3703689575195304</c:v>
                </c:pt>
                <c:pt idx="75">
                  <c:v>5.4277558326721103</c:v>
                </c:pt>
                <c:pt idx="76">
                  <c:v>5.5768895149230904</c:v>
                </c:pt>
                <c:pt idx="77">
                  <c:v>4.3653655052184996</c:v>
                </c:pt>
                <c:pt idx="78">
                  <c:v>4.7098541259765598</c:v>
                </c:pt>
                <c:pt idx="79">
                  <c:v>5.9767718315124503</c:v>
                </c:pt>
                <c:pt idx="80">
                  <c:v>4.2961764335632298</c:v>
                </c:pt>
                <c:pt idx="81">
                  <c:v>4.31587362289428</c:v>
                </c:pt>
                <c:pt idx="82">
                  <c:v>4.4984841346740696</c:v>
                </c:pt>
                <c:pt idx="83">
                  <c:v>3.9902460575103702</c:v>
                </c:pt>
                <c:pt idx="84">
                  <c:v>4.1800484657287598</c:v>
                </c:pt>
                <c:pt idx="85">
                  <c:v>4.2648057937621999</c:v>
                </c:pt>
                <c:pt idx="86">
                  <c:v>3.9550716876983598</c:v>
                </c:pt>
                <c:pt idx="87">
                  <c:v>3.7500929832458398</c:v>
                </c:pt>
                <c:pt idx="88">
                  <c:v>3.8112649917602499</c:v>
                </c:pt>
                <c:pt idx="89">
                  <c:v>4.4393076896667401</c:v>
                </c:pt>
                <c:pt idx="90">
                  <c:v>4.5191059112548801</c:v>
                </c:pt>
                <c:pt idx="91">
                  <c:v>4.0260748863220197</c:v>
                </c:pt>
                <c:pt idx="92">
                  <c:v>3.7760457992553702</c:v>
                </c:pt>
                <c:pt idx="93">
                  <c:v>4.0222225189208896</c:v>
                </c:pt>
                <c:pt idx="94">
                  <c:v>3.4626586437225302</c:v>
                </c:pt>
                <c:pt idx="95">
                  <c:v>3.5673985481262198</c:v>
                </c:pt>
                <c:pt idx="96">
                  <c:v>3.6934645175933798</c:v>
                </c:pt>
                <c:pt idx="97">
                  <c:v>4.4094471931457502</c:v>
                </c:pt>
                <c:pt idx="98">
                  <c:v>3.7230303287506099</c:v>
                </c:pt>
                <c:pt idx="99">
                  <c:v>3.3594188690185498</c:v>
                </c:pt>
                <c:pt idx="100">
                  <c:v>3.61047935485839</c:v>
                </c:pt>
                <c:pt idx="101">
                  <c:v>3.4465565681457502</c:v>
                </c:pt>
                <c:pt idx="102">
                  <c:v>3.1854362487792902</c:v>
                </c:pt>
                <c:pt idx="103">
                  <c:v>3.1427330970764098</c:v>
                </c:pt>
                <c:pt idx="104">
                  <c:v>3.3826220035552899</c:v>
                </c:pt>
                <c:pt idx="105">
                  <c:v>4.0429749488830504</c:v>
                </c:pt>
                <c:pt idx="106">
                  <c:v>5.0965485572814897</c:v>
                </c:pt>
                <c:pt idx="107">
                  <c:v>3.5618145465850799</c:v>
                </c:pt>
                <c:pt idx="108">
                  <c:v>3.0676398277282702</c:v>
                </c:pt>
                <c:pt idx="109">
                  <c:v>3.1836569309234601</c:v>
                </c:pt>
                <c:pt idx="110">
                  <c:v>3.2561237812042201</c:v>
                </c:pt>
                <c:pt idx="111">
                  <c:v>3.3890254497528001</c:v>
                </c:pt>
                <c:pt idx="112">
                  <c:v>2.9607574939727699</c:v>
                </c:pt>
                <c:pt idx="113">
                  <c:v>2.99486207962036</c:v>
                </c:pt>
                <c:pt idx="114">
                  <c:v>2.9615507125854399</c:v>
                </c:pt>
                <c:pt idx="115">
                  <c:v>2.97469878196716</c:v>
                </c:pt>
                <c:pt idx="116">
                  <c:v>2.76512551307678</c:v>
                </c:pt>
                <c:pt idx="117">
                  <c:v>2.6017644405364901</c:v>
                </c:pt>
                <c:pt idx="118">
                  <c:v>2.6519389152526802</c:v>
                </c:pt>
                <c:pt idx="119">
                  <c:v>2.6024360656738201</c:v>
                </c:pt>
                <c:pt idx="120">
                  <c:v>2.9481821060180602</c:v>
                </c:pt>
                <c:pt idx="121">
                  <c:v>2.7381324768066402</c:v>
                </c:pt>
                <c:pt idx="122">
                  <c:v>2.9400229454040501</c:v>
                </c:pt>
                <c:pt idx="123">
                  <c:v>3.82422471046447</c:v>
                </c:pt>
                <c:pt idx="124">
                  <c:v>2.9258143901824898</c:v>
                </c:pt>
                <c:pt idx="125">
                  <c:v>2.53668212890625</c:v>
                </c:pt>
                <c:pt idx="126">
                  <c:v>2.54699182510375</c:v>
                </c:pt>
                <c:pt idx="127">
                  <c:v>2.5174355506896902</c:v>
                </c:pt>
                <c:pt idx="128">
                  <c:v>2.38281154632568</c:v>
                </c:pt>
                <c:pt idx="129">
                  <c:v>2.58506083488464</c:v>
                </c:pt>
                <c:pt idx="130">
                  <c:v>2.61650037765502</c:v>
                </c:pt>
                <c:pt idx="131">
                  <c:v>2.5077481269836399</c:v>
                </c:pt>
                <c:pt idx="132">
                  <c:v>2.9559550285339302</c:v>
                </c:pt>
                <c:pt idx="133">
                  <c:v>2.7676537036895699</c:v>
                </c:pt>
                <c:pt idx="134">
                  <c:v>2.3968725204467698</c:v>
                </c:pt>
                <c:pt idx="135">
                  <c:v>2.1088171005249001</c:v>
                </c:pt>
                <c:pt idx="136">
                  <c:v>2.0667245388031001</c:v>
                </c:pt>
                <c:pt idx="137">
                  <c:v>2.0604014396667401</c:v>
                </c:pt>
                <c:pt idx="138">
                  <c:v>2.01458287239074</c:v>
                </c:pt>
                <c:pt idx="139">
                  <c:v>2.26512122154235</c:v>
                </c:pt>
                <c:pt idx="140">
                  <c:v>2.32088875770568</c:v>
                </c:pt>
                <c:pt idx="141">
                  <c:v>2.06017637252807</c:v>
                </c:pt>
                <c:pt idx="142">
                  <c:v>2.0850758552551198</c:v>
                </c:pt>
                <c:pt idx="143">
                  <c:v>3.0183923244476301</c:v>
                </c:pt>
                <c:pt idx="144">
                  <c:v>3.1919648647308301</c:v>
                </c:pt>
                <c:pt idx="145">
                  <c:v>2.4892728328704798</c:v>
                </c:pt>
                <c:pt idx="146">
                  <c:v>2.0070328712463299</c:v>
                </c:pt>
                <c:pt idx="147">
                  <c:v>2.0994312763214098</c:v>
                </c:pt>
                <c:pt idx="148">
                  <c:v>2.1461701393127401</c:v>
                </c:pt>
                <c:pt idx="149">
                  <c:v>1.9442957639694201</c:v>
                </c:pt>
                <c:pt idx="150">
                  <c:v>2.0096521377563401</c:v>
                </c:pt>
                <c:pt idx="151">
                  <c:v>1.9055485725402801</c:v>
                </c:pt>
                <c:pt idx="152">
                  <c:v>1.87747585773468</c:v>
                </c:pt>
                <c:pt idx="153">
                  <c:v>1.70746493339538</c:v>
                </c:pt>
                <c:pt idx="154">
                  <c:v>1.9079399108886701</c:v>
                </c:pt>
                <c:pt idx="155">
                  <c:v>2.34281158447265</c:v>
                </c:pt>
                <c:pt idx="156">
                  <c:v>1.8537782430648799</c:v>
                </c:pt>
                <c:pt idx="157">
                  <c:v>2.0718259811401301</c:v>
                </c:pt>
                <c:pt idx="158">
                  <c:v>1.7530930042266799</c:v>
                </c:pt>
                <c:pt idx="159">
                  <c:v>1.9585642814636199</c:v>
                </c:pt>
                <c:pt idx="160">
                  <c:v>2.1302003860473602</c:v>
                </c:pt>
                <c:pt idx="161">
                  <c:v>2.3619008064270002</c:v>
                </c:pt>
                <c:pt idx="162">
                  <c:v>2.3701398372650102</c:v>
                </c:pt>
                <c:pt idx="163">
                  <c:v>2.0904006958007799</c:v>
                </c:pt>
                <c:pt idx="164">
                  <c:v>1.7808576822280799</c:v>
                </c:pt>
                <c:pt idx="165">
                  <c:v>1.7999362945556601</c:v>
                </c:pt>
                <c:pt idx="166">
                  <c:v>1.6640217304229701</c:v>
                </c:pt>
                <c:pt idx="167">
                  <c:v>1.5775786638259801</c:v>
                </c:pt>
                <c:pt idx="168">
                  <c:v>1.7307599782943699</c:v>
                </c:pt>
                <c:pt idx="169">
                  <c:v>1.5631077289581199</c:v>
                </c:pt>
                <c:pt idx="170">
                  <c:v>1.56023728847503</c:v>
                </c:pt>
                <c:pt idx="171">
                  <c:v>1.52478563785552</c:v>
                </c:pt>
                <c:pt idx="172">
                  <c:v>1.99173712730407</c:v>
                </c:pt>
                <c:pt idx="173">
                  <c:v>1.7648894786834699</c:v>
                </c:pt>
                <c:pt idx="174">
                  <c:v>1.58877778053283</c:v>
                </c:pt>
                <c:pt idx="175">
                  <c:v>1.5382618904113701</c:v>
                </c:pt>
                <c:pt idx="176">
                  <c:v>1.4215841293334901</c:v>
                </c:pt>
                <c:pt idx="177">
                  <c:v>1.41286373138427</c:v>
                </c:pt>
                <c:pt idx="178">
                  <c:v>1.4478949308395299</c:v>
                </c:pt>
                <c:pt idx="179">
                  <c:v>1.66434645652771</c:v>
                </c:pt>
                <c:pt idx="180">
                  <c:v>1.5007456541061399</c:v>
                </c:pt>
                <c:pt idx="181">
                  <c:v>1.50159692764282</c:v>
                </c:pt>
                <c:pt idx="182">
                  <c:v>1.8372385501861499</c:v>
                </c:pt>
                <c:pt idx="183">
                  <c:v>6.9966549873351997</c:v>
                </c:pt>
                <c:pt idx="184">
                  <c:v>7.4858226776123002</c:v>
                </c:pt>
                <c:pt idx="185">
                  <c:v>32.059593200683501</c:v>
                </c:pt>
                <c:pt idx="186">
                  <c:v>61.274208068847599</c:v>
                </c:pt>
                <c:pt idx="187">
                  <c:v>14.3310832977294</c:v>
                </c:pt>
                <c:pt idx="188">
                  <c:v>8.9683237075805593</c:v>
                </c:pt>
                <c:pt idx="189">
                  <c:v>7.7773056030273402</c:v>
                </c:pt>
                <c:pt idx="190">
                  <c:v>7.3118147850036603</c:v>
                </c:pt>
                <c:pt idx="191">
                  <c:v>7.4577679634094203</c:v>
                </c:pt>
                <c:pt idx="192">
                  <c:v>7.27923107147216</c:v>
                </c:pt>
                <c:pt idx="193">
                  <c:v>7.0935239791870099</c:v>
                </c:pt>
                <c:pt idx="194">
                  <c:v>6.9541554450988698</c:v>
                </c:pt>
                <c:pt idx="195">
                  <c:v>7.0638046264648402</c:v>
                </c:pt>
                <c:pt idx="196">
                  <c:v>7.6392631530761701</c:v>
                </c:pt>
                <c:pt idx="197">
                  <c:v>7.1839337348937899</c:v>
                </c:pt>
                <c:pt idx="198">
                  <c:v>6.9717321395873997</c:v>
                </c:pt>
                <c:pt idx="199">
                  <c:v>6.8208851814270002</c:v>
                </c:pt>
                <c:pt idx="200">
                  <c:v>6.8467984199523899</c:v>
                </c:pt>
                <c:pt idx="201">
                  <c:v>7.0205264091491699</c:v>
                </c:pt>
                <c:pt idx="202">
                  <c:v>6.9466285705566397</c:v>
                </c:pt>
                <c:pt idx="203">
                  <c:v>6.7230782508850098</c:v>
                </c:pt>
                <c:pt idx="204">
                  <c:v>6.6988139152526802</c:v>
                </c:pt>
                <c:pt idx="205">
                  <c:v>6.72806644439697</c:v>
                </c:pt>
                <c:pt idx="206">
                  <c:v>6.8192429542541504</c:v>
                </c:pt>
                <c:pt idx="207">
                  <c:v>6.6762189865112296</c:v>
                </c:pt>
                <c:pt idx="208">
                  <c:v>6.4962139129638601</c:v>
                </c:pt>
                <c:pt idx="209">
                  <c:v>6.3848690986633301</c:v>
                </c:pt>
                <c:pt idx="210">
                  <c:v>6.3978023529052699</c:v>
                </c:pt>
                <c:pt idx="211">
                  <c:v>6.4237766265869096</c:v>
                </c:pt>
                <c:pt idx="212">
                  <c:v>6.3356666564941397</c:v>
                </c:pt>
                <c:pt idx="213">
                  <c:v>6.3111867904662997</c:v>
                </c:pt>
                <c:pt idx="214">
                  <c:v>6.1571054458618102</c:v>
                </c:pt>
                <c:pt idx="215">
                  <c:v>6.3119382858276296</c:v>
                </c:pt>
                <c:pt idx="216">
                  <c:v>6.5168042182922301</c:v>
                </c:pt>
                <c:pt idx="217">
                  <c:v>6.3369898796081499</c:v>
                </c:pt>
                <c:pt idx="218">
                  <c:v>6.17783451080322</c:v>
                </c:pt>
                <c:pt idx="219">
                  <c:v>6.1673860549926696</c:v>
                </c:pt>
                <c:pt idx="220">
                  <c:v>6.22068119049072</c:v>
                </c:pt>
                <c:pt idx="221">
                  <c:v>6.1818590164184499</c:v>
                </c:pt>
                <c:pt idx="222">
                  <c:v>6.1035895347595197</c:v>
                </c:pt>
                <c:pt idx="223">
                  <c:v>6.0462188720703098</c:v>
                </c:pt>
                <c:pt idx="224">
                  <c:v>6.2769432067870996</c:v>
                </c:pt>
                <c:pt idx="225">
                  <c:v>6.1560721397399902</c:v>
                </c:pt>
                <c:pt idx="226">
                  <c:v>6.1056971549987704</c:v>
                </c:pt>
                <c:pt idx="227">
                  <c:v>6.0766963958740199</c:v>
                </c:pt>
                <c:pt idx="228">
                  <c:v>6.01997566223144</c:v>
                </c:pt>
                <c:pt idx="229">
                  <c:v>5.9312410354614196</c:v>
                </c:pt>
                <c:pt idx="230">
                  <c:v>6.3617281913757298</c:v>
                </c:pt>
                <c:pt idx="231">
                  <c:v>6.10158014297485</c:v>
                </c:pt>
                <c:pt idx="232">
                  <c:v>6.1364054679870597</c:v>
                </c:pt>
                <c:pt idx="233">
                  <c:v>5.8489022254943803</c:v>
                </c:pt>
                <c:pt idx="234">
                  <c:v>6.0192446708679199</c:v>
                </c:pt>
                <c:pt idx="235">
                  <c:v>5.9254021644592196</c:v>
                </c:pt>
                <c:pt idx="236">
                  <c:v>5.9225778579711896</c:v>
                </c:pt>
                <c:pt idx="237">
                  <c:v>5.9916639328002903</c:v>
                </c:pt>
                <c:pt idx="238">
                  <c:v>5.9085211753845197</c:v>
                </c:pt>
                <c:pt idx="239">
                  <c:v>5.8549013137817303</c:v>
                </c:pt>
                <c:pt idx="240">
                  <c:v>6.0529522895812899</c:v>
                </c:pt>
                <c:pt idx="241">
                  <c:v>6.2089509963989196</c:v>
                </c:pt>
                <c:pt idx="242">
                  <c:v>5.9587593078613201</c:v>
                </c:pt>
                <c:pt idx="243">
                  <c:v>5.8470153808593697</c:v>
                </c:pt>
                <c:pt idx="244">
                  <c:v>5.7797417640686</c:v>
                </c:pt>
                <c:pt idx="245">
                  <c:v>5.9039735794067303</c:v>
                </c:pt>
                <c:pt idx="246">
                  <c:v>5.7356004714965803</c:v>
                </c:pt>
                <c:pt idx="247">
                  <c:v>5.7833399772643999</c:v>
                </c:pt>
                <c:pt idx="248">
                  <c:v>5.6185164451599103</c:v>
                </c:pt>
                <c:pt idx="249">
                  <c:v>5.4829010963439897</c:v>
                </c:pt>
                <c:pt idx="250">
                  <c:v>5.73750400543212</c:v>
                </c:pt>
                <c:pt idx="251">
                  <c:v>5.52410411834716</c:v>
                </c:pt>
                <c:pt idx="252">
                  <c:v>5.8647298812866202</c:v>
                </c:pt>
                <c:pt idx="253">
                  <c:v>5.8480844497680602</c:v>
                </c:pt>
                <c:pt idx="254">
                  <c:v>5.76212406158447</c:v>
                </c:pt>
                <c:pt idx="255">
                  <c:v>5.5166916847229004</c:v>
                </c:pt>
                <c:pt idx="256">
                  <c:v>5.3921151161193803</c:v>
                </c:pt>
                <c:pt idx="257">
                  <c:v>5.8331241607665998</c:v>
                </c:pt>
                <c:pt idx="258">
                  <c:v>5.5811486244201598</c:v>
                </c:pt>
                <c:pt idx="259">
                  <c:v>5.3363103866577104</c:v>
                </c:pt>
                <c:pt idx="260">
                  <c:v>5.3138833045959402</c:v>
                </c:pt>
                <c:pt idx="261">
                  <c:v>5.2443151473998997</c:v>
                </c:pt>
                <c:pt idx="262">
                  <c:v>5.6030173301696697</c:v>
                </c:pt>
                <c:pt idx="263">
                  <c:v>5.4573383331298801</c:v>
                </c:pt>
                <c:pt idx="264">
                  <c:v>5.2523336410522399</c:v>
                </c:pt>
                <c:pt idx="265">
                  <c:v>5.1421747207641602</c:v>
                </c:pt>
                <c:pt idx="266">
                  <c:v>5.5455398559570304</c:v>
                </c:pt>
                <c:pt idx="267">
                  <c:v>6.4356713294982901</c:v>
                </c:pt>
                <c:pt idx="268">
                  <c:v>5.1520962715148899</c:v>
                </c:pt>
                <c:pt idx="269">
                  <c:v>4.9065957069396902</c:v>
                </c:pt>
                <c:pt idx="270">
                  <c:v>5.0197348594665501</c:v>
                </c:pt>
                <c:pt idx="271">
                  <c:v>5.0610532760620099</c:v>
                </c:pt>
                <c:pt idx="272">
                  <c:v>4.8096237182617099</c:v>
                </c:pt>
                <c:pt idx="273">
                  <c:v>4.9973235130309996</c:v>
                </c:pt>
                <c:pt idx="274">
                  <c:v>5.0144629478454501</c:v>
                </c:pt>
                <c:pt idx="275">
                  <c:v>5.1790781021118102</c:v>
                </c:pt>
                <c:pt idx="276">
                  <c:v>4.6297578811645499</c:v>
                </c:pt>
                <c:pt idx="277">
                  <c:v>4.6510581970214799</c:v>
                </c:pt>
                <c:pt idx="278">
                  <c:v>4.74906206130981</c:v>
                </c:pt>
                <c:pt idx="279">
                  <c:v>5.2164983749389604</c:v>
                </c:pt>
                <c:pt idx="280">
                  <c:v>5.0684614181518501</c:v>
                </c:pt>
                <c:pt idx="281">
                  <c:v>4.6015782356262198</c:v>
                </c:pt>
                <c:pt idx="282">
                  <c:v>4.4932723045349103</c:v>
                </c:pt>
                <c:pt idx="283">
                  <c:v>4.7256879806518501</c:v>
                </c:pt>
                <c:pt idx="284">
                  <c:v>5.0190291404724103</c:v>
                </c:pt>
                <c:pt idx="285">
                  <c:v>4.4496603012084899</c:v>
                </c:pt>
                <c:pt idx="286">
                  <c:v>4.8314476013183496</c:v>
                </c:pt>
                <c:pt idx="287">
                  <c:v>4.15767002105712</c:v>
                </c:pt>
                <c:pt idx="288">
                  <c:v>4.3161067962646396</c:v>
                </c:pt>
                <c:pt idx="289">
                  <c:v>4.3309731483459402</c:v>
                </c:pt>
                <c:pt idx="290">
                  <c:v>4.7451477050781197</c:v>
                </c:pt>
                <c:pt idx="291">
                  <c:v>4.3258719444274902</c:v>
                </c:pt>
                <c:pt idx="292">
                  <c:v>5.1383414268493599</c:v>
                </c:pt>
                <c:pt idx="293">
                  <c:v>4.02607870101928</c:v>
                </c:pt>
                <c:pt idx="294">
                  <c:v>4.2570018768310502</c:v>
                </c:pt>
                <c:pt idx="295">
                  <c:v>4.3055148124694798</c:v>
                </c:pt>
                <c:pt idx="296">
                  <c:v>5.4072065353393501</c:v>
                </c:pt>
                <c:pt idx="297">
                  <c:v>4.1816816329956001</c:v>
                </c:pt>
                <c:pt idx="298">
                  <c:v>3.8381972312927202</c:v>
                </c:pt>
                <c:pt idx="299">
                  <c:v>4.2715969085693297</c:v>
                </c:pt>
                <c:pt idx="300">
                  <c:v>4.2775568962097097</c:v>
                </c:pt>
                <c:pt idx="301">
                  <c:v>3.9059362411499001</c:v>
                </c:pt>
                <c:pt idx="302">
                  <c:v>4.0071134567260698</c:v>
                </c:pt>
                <c:pt idx="303">
                  <c:v>4.0321493148803702</c:v>
                </c:pt>
                <c:pt idx="304">
                  <c:v>4.1099171638488698</c:v>
                </c:pt>
                <c:pt idx="305">
                  <c:v>3.8463075160980198</c:v>
                </c:pt>
                <c:pt idx="306">
                  <c:v>3.50550317764282</c:v>
                </c:pt>
                <c:pt idx="307">
                  <c:v>5.5337533950805602</c:v>
                </c:pt>
                <c:pt idx="308">
                  <c:v>4.5016374588012598</c:v>
                </c:pt>
                <c:pt idx="309">
                  <c:v>3.6669783592224099</c:v>
                </c:pt>
                <c:pt idx="310">
                  <c:v>3.5546889305114702</c:v>
                </c:pt>
                <c:pt idx="311">
                  <c:v>3.3546252250671298</c:v>
                </c:pt>
                <c:pt idx="312">
                  <c:v>4.15321493148803</c:v>
                </c:pt>
                <c:pt idx="313">
                  <c:v>4.5601615905761701</c:v>
                </c:pt>
                <c:pt idx="314">
                  <c:v>3.4166681766510001</c:v>
                </c:pt>
                <c:pt idx="315">
                  <c:v>3.4550223350524898</c:v>
                </c:pt>
                <c:pt idx="316">
                  <c:v>3.7235870361328098</c:v>
                </c:pt>
                <c:pt idx="317">
                  <c:v>3.36869120597839</c:v>
                </c:pt>
                <c:pt idx="318">
                  <c:v>3.8453347682952801</c:v>
                </c:pt>
                <c:pt idx="319">
                  <c:v>3.3061990737914999</c:v>
                </c:pt>
                <c:pt idx="320">
                  <c:v>3.11237573623657</c:v>
                </c:pt>
                <c:pt idx="321">
                  <c:v>3.20560550689697</c:v>
                </c:pt>
                <c:pt idx="322">
                  <c:v>3.8379001617431601</c:v>
                </c:pt>
                <c:pt idx="323">
                  <c:v>3.0569655895233101</c:v>
                </c:pt>
                <c:pt idx="324">
                  <c:v>3.0221147537231401</c:v>
                </c:pt>
                <c:pt idx="325">
                  <c:v>2.8723607063293399</c:v>
                </c:pt>
                <c:pt idx="326">
                  <c:v>3.5886056423187198</c:v>
                </c:pt>
                <c:pt idx="327">
                  <c:v>4.3479747772216797</c:v>
                </c:pt>
                <c:pt idx="328">
                  <c:v>3.3749830722808798</c:v>
                </c:pt>
                <c:pt idx="329">
                  <c:v>2.9568569660186701</c:v>
                </c:pt>
                <c:pt idx="330">
                  <c:v>2.9692618846893302</c:v>
                </c:pt>
                <c:pt idx="331">
                  <c:v>3.3686504364013601</c:v>
                </c:pt>
                <c:pt idx="332">
                  <c:v>2.8211820125579798</c:v>
                </c:pt>
                <c:pt idx="333">
                  <c:v>2.7600073814392001</c:v>
                </c:pt>
                <c:pt idx="334">
                  <c:v>3.1659874916076598</c:v>
                </c:pt>
                <c:pt idx="335">
                  <c:v>3.0267763137817298</c:v>
                </c:pt>
                <c:pt idx="336">
                  <c:v>2.64915442466735</c:v>
                </c:pt>
                <c:pt idx="337">
                  <c:v>2.85795927047729</c:v>
                </c:pt>
                <c:pt idx="338">
                  <c:v>3.43889927864074</c:v>
                </c:pt>
                <c:pt idx="339">
                  <c:v>2.93792629241943</c:v>
                </c:pt>
                <c:pt idx="340">
                  <c:v>2.56831455230712</c:v>
                </c:pt>
                <c:pt idx="341">
                  <c:v>2.53528833389282</c:v>
                </c:pt>
                <c:pt idx="342">
                  <c:v>2.67404007911682</c:v>
                </c:pt>
                <c:pt idx="343">
                  <c:v>2.58921813964843</c:v>
                </c:pt>
                <c:pt idx="344">
                  <c:v>3.0299580097198402</c:v>
                </c:pt>
                <c:pt idx="345">
                  <c:v>2.6266186237335201</c:v>
                </c:pt>
                <c:pt idx="346">
                  <c:v>2.4466302394866899</c:v>
                </c:pt>
                <c:pt idx="347">
                  <c:v>2.8852076530456499</c:v>
                </c:pt>
                <c:pt idx="348">
                  <c:v>2.9137763977050701</c:v>
                </c:pt>
                <c:pt idx="349">
                  <c:v>3.0200490951538002</c:v>
                </c:pt>
                <c:pt idx="350">
                  <c:v>2.84077715873718</c:v>
                </c:pt>
                <c:pt idx="351">
                  <c:v>2.6453552246093701</c:v>
                </c:pt>
                <c:pt idx="352">
                  <c:v>2.4159591197967498</c:v>
                </c:pt>
                <c:pt idx="353">
                  <c:v>2.2579503059387198</c:v>
                </c:pt>
                <c:pt idx="354">
                  <c:v>2.5091483592986998</c:v>
                </c:pt>
                <c:pt idx="355">
                  <c:v>2.6520190238952601</c:v>
                </c:pt>
                <c:pt idx="356">
                  <c:v>2.3214795589446999</c:v>
                </c:pt>
                <c:pt idx="357">
                  <c:v>2.3999619483947701</c:v>
                </c:pt>
                <c:pt idx="358">
                  <c:v>2.2381308078765798</c:v>
                </c:pt>
                <c:pt idx="359">
                  <c:v>2.8725492954254102</c:v>
                </c:pt>
                <c:pt idx="360">
                  <c:v>2.73529648780822</c:v>
                </c:pt>
                <c:pt idx="361">
                  <c:v>2.3136754035949698</c:v>
                </c:pt>
                <c:pt idx="362">
                  <c:v>2.37151026725769</c:v>
                </c:pt>
                <c:pt idx="363">
                  <c:v>2.9775111675262398</c:v>
                </c:pt>
                <c:pt idx="364">
                  <c:v>2.3898646831512398</c:v>
                </c:pt>
                <c:pt idx="365">
                  <c:v>2.3447928428649898</c:v>
                </c:pt>
                <c:pt idx="366">
                  <c:v>2.1617372035980198</c:v>
                </c:pt>
                <c:pt idx="367">
                  <c:v>2.1538331508636399</c:v>
                </c:pt>
                <c:pt idx="368">
                  <c:v>2.2873349189758301</c:v>
                </c:pt>
                <c:pt idx="369">
                  <c:v>2.2092819213867099</c:v>
                </c:pt>
                <c:pt idx="370">
                  <c:v>2.20689344406127</c:v>
                </c:pt>
                <c:pt idx="371">
                  <c:v>2.3244447708129798</c:v>
                </c:pt>
                <c:pt idx="372">
                  <c:v>2.1120250225067099</c:v>
                </c:pt>
                <c:pt idx="373">
                  <c:v>2.3257157802581698</c:v>
                </c:pt>
                <c:pt idx="374">
                  <c:v>2.2347283363342201</c:v>
                </c:pt>
                <c:pt idx="375">
                  <c:v>2.56724548339843</c:v>
                </c:pt>
                <c:pt idx="376">
                  <c:v>2.9500889778137198</c:v>
                </c:pt>
                <c:pt idx="377">
                  <c:v>3.0415773391723602</c:v>
                </c:pt>
                <c:pt idx="378">
                  <c:v>2.3703248500823899</c:v>
                </c:pt>
                <c:pt idx="379">
                  <c:v>2.1361162662506099</c:v>
                </c:pt>
                <c:pt idx="380">
                  <c:v>2.0823848247528001</c:v>
                </c:pt>
                <c:pt idx="381">
                  <c:v>2.1722240447997998</c:v>
                </c:pt>
                <c:pt idx="382">
                  <c:v>2.06213998794555</c:v>
                </c:pt>
                <c:pt idx="383">
                  <c:v>2.2794842720031698</c:v>
                </c:pt>
                <c:pt idx="384">
                  <c:v>2.1740489006042401</c:v>
                </c:pt>
                <c:pt idx="385">
                  <c:v>2.10255575180053</c:v>
                </c:pt>
                <c:pt idx="386">
                  <c:v>1.93893635272979</c:v>
                </c:pt>
                <c:pt idx="387">
                  <c:v>1.99300336837768</c:v>
                </c:pt>
                <c:pt idx="388">
                  <c:v>2.0261592864990199</c:v>
                </c:pt>
                <c:pt idx="389">
                  <c:v>2.0092990398406898</c:v>
                </c:pt>
                <c:pt idx="390">
                  <c:v>2.0140392780303902</c:v>
                </c:pt>
                <c:pt idx="391">
                  <c:v>1.9179930686950599</c:v>
                </c:pt>
                <c:pt idx="392">
                  <c:v>1.94948029518127</c:v>
                </c:pt>
                <c:pt idx="393">
                  <c:v>1.8854066133499101</c:v>
                </c:pt>
                <c:pt idx="394">
                  <c:v>1.8166596889495801</c:v>
                </c:pt>
                <c:pt idx="395">
                  <c:v>1.8624469041824301</c:v>
                </c:pt>
                <c:pt idx="396">
                  <c:v>2.06636261940002</c:v>
                </c:pt>
                <c:pt idx="397">
                  <c:v>1.9404728412628101</c:v>
                </c:pt>
                <c:pt idx="398">
                  <c:v>1.82414102554321</c:v>
                </c:pt>
                <c:pt idx="399">
                  <c:v>1.9952991008758501</c:v>
                </c:pt>
                <c:pt idx="400">
                  <c:v>1.95393419265747</c:v>
                </c:pt>
                <c:pt idx="401">
                  <c:v>1.90114617347717</c:v>
                </c:pt>
                <c:pt idx="402">
                  <c:v>1.8304429054260201</c:v>
                </c:pt>
                <c:pt idx="403">
                  <c:v>2.0822863578796298</c:v>
                </c:pt>
                <c:pt idx="404">
                  <c:v>2.0410392284393302</c:v>
                </c:pt>
                <c:pt idx="405">
                  <c:v>1.94080758094787</c:v>
                </c:pt>
                <c:pt idx="406">
                  <c:v>2.0625514984130802</c:v>
                </c:pt>
                <c:pt idx="407">
                  <c:v>1.8316777944564799</c:v>
                </c:pt>
                <c:pt idx="408">
                  <c:v>1.7587306499481199</c:v>
                </c:pt>
                <c:pt idx="409">
                  <c:v>1.801975607872</c:v>
                </c:pt>
                <c:pt idx="410">
                  <c:v>1.91523909568786</c:v>
                </c:pt>
                <c:pt idx="411">
                  <c:v>1.7181653976440401</c:v>
                </c:pt>
                <c:pt idx="412">
                  <c:v>1.6928699016571001</c:v>
                </c:pt>
                <c:pt idx="413">
                  <c:v>1.75996613502502</c:v>
                </c:pt>
                <c:pt idx="414">
                  <c:v>1.77440333366394</c:v>
                </c:pt>
                <c:pt idx="415">
                  <c:v>1.7368240356445299</c:v>
                </c:pt>
                <c:pt idx="416">
                  <c:v>1.8385425806045499</c:v>
                </c:pt>
                <c:pt idx="417">
                  <c:v>1.89578557014465</c:v>
                </c:pt>
                <c:pt idx="418">
                  <c:v>1.7130988836288401</c:v>
                </c:pt>
                <c:pt idx="419">
                  <c:v>1.6488798856735201</c:v>
                </c:pt>
                <c:pt idx="420">
                  <c:v>1.7408323287963801</c:v>
                </c:pt>
                <c:pt idx="421">
                  <c:v>1.6910035610198899</c:v>
                </c:pt>
                <c:pt idx="422">
                  <c:v>1.6877790689468299</c:v>
                </c:pt>
                <c:pt idx="423">
                  <c:v>1.8473205566406199</c:v>
                </c:pt>
                <c:pt idx="424">
                  <c:v>1.76712882518768</c:v>
                </c:pt>
                <c:pt idx="425">
                  <c:v>1.77975726127624</c:v>
                </c:pt>
                <c:pt idx="426">
                  <c:v>2.2613451480865399</c:v>
                </c:pt>
                <c:pt idx="427">
                  <c:v>3.0976219177246</c:v>
                </c:pt>
                <c:pt idx="428">
                  <c:v>4.7767920494079501</c:v>
                </c:pt>
                <c:pt idx="429">
                  <c:v>3.2298672199249201</c:v>
                </c:pt>
                <c:pt idx="430">
                  <c:v>2.24555444717407</c:v>
                </c:pt>
                <c:pt idx="431">
                  <c:v>1.99145460128784</c:v>
                </c:pt>
                <c:pt idx="432">
                  <c:v>1.87405109405517</c:v>
                </c:pt>
                <c:pt idx="433">
                  <c:v>1.7037312984466499</c:v>
                </c:pt>
                <c:pt idx="434">
                  <c:v>1.7422628402709901</c:v>
                </c:pt>
                <c:pt idx="435">
                  <c:v>1.8321683406829801</c:v>
                </c:pt>
                <c:pt idx="436">
                  <c:v>1.64697754383087</c:v>
                </c:pt>
                <c:pt idx="437">
                  <c:v>1.6593269109725901</c:v>
                </c:pt>
                <c:pt idx="438">
                  <c:v>1.6376156806945801</c:v>
                </c:pt>
                <c:pt idx="439">
                  <c:v>1.6348309516906701</c:v>
                </c:pt>
                <c:pt idx="440">
                  <c:v>1.6345402002334499</c:v>
                </c:pt>
                <c:pt idx="441">
                  <c:v>1.6783305406570399</c:v>
                </c:pt>
                <c:pt idx="442">
                  <c:v>1.69789719581604</c:v>
                </c:pt>
                <c:pt idx="443">
                  <c:v>1.9293856620788501</c:v>
                </c:pt>
                <c:pt idx="444">
                  <c:v>1.5589683055877599</c:v>
                </c:pt>
                <c:pt idx="445">
                  <c:v>1.6480609178543</c:v>
                </c:pt>
                <c:pt idx="446">
                  <c:v>1.57798624038696</c:v>
                </c:pt>
                <c:pt idx="447">
                  <c:v>1.5826989412307699</c:v>
                </c:pt>
                <c:pt idx="448">
                  <c:v>1.5024676322937001</c:v>
                </c:pt>
                <c:pt idx="449">
                  <c:v>1.57649958133697</c:v>
                </c:pt>
                <c:pt idx="450">
                  <c:v>1.482639670372</c:v>
                </c:pt>
                <c:pt idx="451">
                  <c:v>1.6146996021270701</c:v>
                </c:pt>
                <c:pt idx="452">
                  <c:v>1.6374833583831701</c:v>
                </c:pt>
                <c:pt idx="453">
                  <c:v>1.50182664394378</c:v>
                </c:pt>
                <c:pt idx="454">
                  <c:v>1.5465335845947199</c:v>
                </c:pt>
                <c:pt idx="455">
                  <c:v>1.6677982807159399</c:v>
                </c:pt>
                <c:pt idx="456">
                  <c:v>1.55792248249053</c:v>
                </c:pt>
                <c:pt idx="457">
                  <c:v>1.47288370132446</c:v>
                </c:pt>
                <c:pt idx="458">
                  <c:v>1.5910885334014799</c:v>
                </c:pt>
                <c:pt idx="459">
                  <c:v>1.48753905296325</c:v>
                </c:pt>
                <c:pt idx="460">
                  <c:v>1.54290890693664</c:v>
                </c:pt>
                <c:pt idx="461">
                  <c:v>1.5319435596466</c:v>
                </c:pt>
                <c:pt idx="462">
                  <c:v>1.55796694755554</c:v>
                </c:pt>
                <c:pt idx="463">
                  <c:v>1.49018943309783</c:v>
                </c:pt>
                <c:pt idx="464">
                  <c:v>1.4430179595947199</c:v>
                </c:pt>
                <c:pt idx="465">
                  <c:v>1.5501226186752299</c:v>
                </c:pt>
                <c:pt idx="466">
                  <c:v>1.4075565338134699</c:v>
                </c:pt>
                <c:pt idx="467">
                  <c:v>1.49649822711944</c:v>
                </c:pt>
                <c:pt idx="468">
                  <c:v>1.51558709144592</c:v>
                </c:pt>
                <c:pt idx="469">
                  <c:v>1.7721644639968801</c:v>
                </c:pt>
                <c:pt idx="470">
                  <c:v>1.45947742462158</c:v>
                </c:pt>
                <c:pt idx="471">
                  <c:v>1.5584623813629099</c:v>
                </c:pt>
                <c:pt idx="472">
                  <c:v>1.42986476421356</c:v>
                </c:pt>
                <c:pt idx="473">
                  <c:v>1.3985909223556501</c:v>
                </c:pt>
                <c:pt idx="474">
                  <c:v>1.39571332931518</c:v>
                </c:pt>
                <c:pt idx="475">
                  <c:v>1.3739366531371999</c:v>
                </c:pt>
                <c:pt idx="476">
                  <c:v>1.5222373008728001</c:v>
                </c:pt>
                <c:pt idx="477">
                  <c:v>1.5756859779357899</c:v>
                </c:pt>
                <c:pt idx="478">
                  <c:v>1.49144947528839</c:v>
                </c:pt>
                <c:pt idx="479">
                  <c:v>1.5527257919311499</c:v>
                </c:pt>
                <c:pt idx="480">
                  <c:v>1.44079482555389</c:v>
                </c:pt>
                <c:pt idx="481">
                  <c:v>1.3961374759673999</c:v>
                </c:pt>
                <c:pt idx="482">
                  <c:v>1.3391208648681601</c:v>
                </c:pt>
                <c:pt idx="483">
                  <c:v>1.3803582191467201</c:v>
                </c:pt>
                <c:pt idx="484">
                  <c:v>1.4303622245788501</c:v>
                </c:pt>
                <c:pt idx="485">
                  <c:v>1.29701435565948</c:v>
                </c:pt>
                <c:pt idx="486">
                  <c:v>1.3332949876785201</c:v>
                </c:pt>
                <c:pt idx="487">
                  <c:v>1.3868982791900599</c:v>
                </c:pt>
                <c:pt idx="488">
                  <c:v>1.4467792510986299</c:v>
                </c:pt>
                <c:pt idx="489">
                  <c:v>1.5419418811798</c:v>
                </c:pt>
                <c:pt idx="490">
                  <c:v>1.5459669828414899</c:v>
                </c:pt>
                <c:pt idx="491">
                  <c:v>1.48178362846374</c:v>
                </c:pt>
                <c:pt idx="492">
                  <c:v>1.39036476612091</c:v>
                </c:pt>
                <c:pt idx="493">
                  <c:v>1.31836998462677</c:v>
                </c:pt>
                <c:pt idx="494">
                  <c:v>1.30885970592498</c:v>
                </c:pt>
                <c:pt idx="495">
                  <c:v>1.36972415447235</c:v>
                </c:pt>
                <c:pt idx="496">
                  <c:v>1.4556468725204399</c:v>
                </c:pt>
                <c:pt idx="497">
                  <c:v>1.42940330505371</c:v>
                </c:pt>
                <c:pt idx="498">
                  <c:v>1.3588407039642301</c:v>
                </c:pt>
                <c:pt idx="499">
                  <c:v>1.3465648889541599</c:v>
                </c:pt>
                <c:pt idx="500">
                  <c:v>1.3247665166854801</c:v>
                </c:pt>
                <c:pt idx="501">
                  <c:v>1.3258258104324301</c:v>
                </c:pt>
                <c:pt idx="502">
                  <c:v>1.4567521810531601</c:v>
                </c:pt>
                <c:pt idx="503">
                  <c:v>1.39241194725036</c:v>
                </c:pt>
                <c:pt idx="504">
                  <c:v>1.6832129955291699</c:v>
                </c:pt>
                <c:pt idx="505">
                  <c:v>6.7368836402893004</c:v>
                </c:pt>
                <c:pt idx="506">
                  <c:v>4.2736763954162598</c:v>
                </c:pt>
                <c:pt idx="507">
                  <c:v>2.8633995056152299</c:v>
                </c:pt>
                <c:pt idx="508">
                  <c:v>1.79016184806823</c:v>
                </c:pt>
                <c:pt idx="509">
                  <c:v>1.5169998407363801</c:v>
                </c:pt>
                <c:pt idx="510">
                  <c:v>1.5121322870254501</c:v>
                </c:pt>
                <c:pt idx="511">
                  <c:v>1.4638916254043499</c:v>
                </c:pt>
                <c:pt idx="512">
                  <c:v>1.4128398895263601</c:v>
                </c:pt>
                <c:pt idx="513">
                  <c:v>1.3355135917663501</c:v>
                </c:pt>
                <c:pt idx="514">
                  <c:v>1.25235843658447</c:v>
                </c:pt>
                <c:pt idx="515">
                  <c:v>1.3074864149093599</c:v>
                </c:pt>
                <c:pt idx="516">
                  <c:v>1.3519320487976001</c:v>
                </c:pt>
                <c:pt idx="517">
                  <c:v>1.2361428737640301</c:v>
                </c:pt>
                <c:pt idx="518">
                  <c:v>1.31584596633911</c:v>
                </c:pt>
                <c:pt idx="519">
                  <c:v>1.3682508468627901</c:v>
                </c:pt>
                <c:pt idx="520">
                  <c:v>1.2534235715866</c:v>
                </c:pt>
                <c:pt idx="521">
                  <c:v>1.21919274330139</c:v>
                </c:pt>
                <c:pt idx="522">
                  <c:v>1.3560321331024101</c:v>
                </c:pt>
                <c:pt idx="523">
                  <c:v>1.2749651670455899</c:v>
                </c:pt>
                <c:pt idx="524">
                  <c:v>1.2799527645111</c:v>
                </c:pt>
                <c:pt idx="525">
                  <c:v>1.2298057079315099</c:v>
                </c:pt>
                <c:pt idx="526">
                  <c:v>1.30579149723052</c:v>
                </c:pt>
                <c:pt idx="527">
                  <c:v>1.3075270652770901</c:v>
                </c:pt>
                <c:pt idx="528">
                  <c:v>1.23526871204376</c:v>
                </c:pt>
                <c:pt idx="529">
                  <c:v>1.22692811489105</c:v>
                </c:pt>
                <c:pt idx="530">
                  <c:v>1.3239989280700599</c:v>
                </c:pt>
                <c:pt idx="531">
                  <c:v>1.3113764524459799</c:v>
                </c:pt>
                <c:pt idx="532">
                  <c:v>1.2940044403076101</c:v>
                </c:pt>
                <c:pt idx="533">
                  <c:v>1.27736663818359</c:v>
                </c:pt>
                <c:pt idx="534">
                  <c:v>1.37372303009033</c:v>
                </c:pt>
                <c:pt idx="535">
                  <c:v>1.2640122175216599</c:v>
                </c:pt>
                <c:pt idx="536">
                  <c:v>1.2294673919677701</c:v>
                </c:pt>
                <c:pt idx="537">
                  <c:v>1.1932346820831199</c:v>
                </c:pt>
                <c:pt idx="538">
                  <c:v>1.18392586708068</c:v>
                </c:pt>
                <c:pt idx="539">
                  <c:v>1.2502621412277199</c:v>
                </c:pt>
                <c:pt idx="540">
                  <c:v>1.28189420700073</c:v>
                </c:pt>
                <c:pt idx="541">
                  <c:v>1.1886503696441599</c:v>
                </c:pt>
                <c:pt idx="542">
                  <c:v>1.1563531160354601</c:v>
                </c:pt>
                <c:pt idx="543">
                  <c:v>1.20528256893157</c:v>
                </c:pt>
                <c:pt idx="544">
                  <c:v>1.1995218992233201</c:v>
                </c:pt>
                <c:pt idx="545">
                  <c:v>1.26007688045501</c:v>
                </c:pt>
                <c:pt idx="546">
                  <c:v>1.1977510452270499</c:v>
                </c:pt>
                <c:pt idx="547">
                  <c:v>1.20206987857818</c:v>
                </c:pt>
                <c:pt idx="548">
                  <c:v>1.1586053371429399</c:v>
                </c:pt>
                <c:pt idx="549">
                  <c:v>1.23413014411926</c:v>
                </c:pt>
                <c:pt idx="550">
                  <c:v>1.2446823120117101</c:v>
                </c:pt>
                <c:pt idx="551">
                  <c:v>1.1734770536422701</c:v>
                </c:pt>
                <c:pt idx="552">
                  <c:v>1.2122179269790601</c:v>
                </c:pt>
                <c:pt idx="553">
                  <c:v>1.1796013116836499</c:v>
                </c:pt>
                <c:pt idx="554">
                  <c:v>1.17867255210876</c:v>
                </c:pt>
                <c:pt idx="555">
                  <c:v>1.20343613624572</c:v>
                </c:pt>
                <c:pt idx="556">
                  <c:v>1.1097041368484399</c:v>
                </c:pt>
                <c:pt idx="557">
                  <c:v>1.13201975822448</c:v>
                </c:pt>
                <c:pt idx="558">
                  <c:v>1.06198298931121</c:v>
                </c:pt>
                <c:pt idx="559">
                  <c:v>1.10267686843872</c:v>
                </c:pt>
                <c:pt idx="560">
                  <c:v>1.11188375949859</c:v>
                </c:pt>
                <c:pt idx="561">
                  <c:v>1.1071218252182</c:v>
                </c:pt>
                <c:pt idx="562">
                  <c:v>1.2157446146011299</c:v>
                </c:pt>
                <c:pt idx="563">
                  <c:v>1.0793164968490601</c:v>
                </c:pt>
                <c:pt idx="564">
                  <c:v>1.1405067443847601</c:v>
                </c:pt>
                <c:pt idx="565">
                  <c:v>1.06174075603485</c:v>
                </c:pt>
                <c:pt idx="566">
                  <c:v>1.1486355066299401</c:v>
                </c:pt>
                <c:pt idx="567">
                  <c:v>1.1668673753738401</c:v>
                </c:pt>
                <c:pt idx="568">
                  <c:v>1.07537937164306</c:v>
                </c:pt>
                <c:pt idx="569">
                  <c:v>1.0521901845932</c:v>
                </c:pt>
                <c:pt idx="570">
                  <c:v>1.00512611865997</c:v>
                </c:pt>
                <c:pt idx="571">
                  <c:v>1.06423616409301</c:v>
                </c:pt>
                <c:pt idx="572">
                  <c:v>1.10325980186462</c:v>
                </c:pt>
                <c:pt idx="573">
                  <c:v>1.1616891622543299</c:v>
                </c:pt>
                <c:pt idx="574">
                  <c:v>1.1538050174713099</c:v>
                </c:pt>
                <c:pt idx="575">
                  <c:v>1.11731481552124</c:v>
                </c:pt>
                <c:pt idx="576">
                  <c:v>1.0814888477325399</c:v>
                </c:pt>
                <c:pt idx="577">
                  <c:v>1.05508267879486</c:v>
                </c:pt>
                <c:pt idx="578">
                  <c:v>1.09364342689514</c:v>
                </c:pt>
                <c:pt idx="579">
                  <c:v>1.2595932483673</c:v>
                </c:pt>
                <c:pt idx="580">
                  <c:v>1.0843076705932599</c:v>
                </c:pt>
                <c:pt idx="581">
                  <c:v>1.02980697154998</c:v>
                </c:pt>
                <c:pt idx="582">
                  <c:v>1.1027413606643599</c:v>
                </c:pt>
                <c:pt idx="583">
                  <c:v>1.07753086090087</c:v>
                </c:pt>
                <c:pt idx="584">
                  <c:v>1.1650918722152701</c:v>
                </c:pt>
                <c:pt idx="585">
                  <c:v>1.04547178745269</c:v>
                </c:pt>
                <c:pt idx="586">
                  <c:v>0.98535662889480502</c:v>
                </c:pt>
                <c:pt idx="587">
                  <c:v>0.99858188629150302</c:v>
                </c:pt>
                <c:pt idx="588">
                  <c:v>1.0351423025131199</c:v>
                </c:pt>
                <c:pt idx="589">
                  <c:v>1.06565260887146</c:v>
                </c:pt>
                <c:pt idx="590">
                  <c:v>1.05169796943664</c:v>
                </c:pt>
                <c:pt idx="591">
                  <c:v>1.08740305900573</c:v>
                </c:pt>
                <c:pt idx="592">
                  <c:v>1.11042380332946</c:v>
                </c:pt>
                <c:pt idx="593">
                  <c:v>1.07619893550872</c:v>
                </c:pt>
                <c:pt idx="594">
                  <c:v>1.10947442054748</c:v>
                </c:pt>
                <c:pt idx="595">
                  <c:v>1.25838363170623</c:v>
                </c:pt>
                <c:pt idx="596">
                  <c:v>1.1418693065643299</c:v>
                </c:pt>
                <c:pt idx="597">
                  <c:v>1.0667028427123999</c:v>
                </c:pt>
                <c:pt idx="598">
                  <c:v>1.0827190876007</c:v>
                </c:pt>
                <c:pt idx="599">
                  <c:v>1.06888771057128</c:v>
                </c:pt>
                <c:pt idx="600">
                  <c:v>1.13245785236358</c:v>
                </c:pt>
                <c:pt idx="601">
                  <c:v>1.07615065574646</c:v>
                </c:pt>
                <c:pt idx="602">
                  <c:v>1.0093009471893299</c:v>
                </c:pt>
                <c:pt idx="603">
                  <c:v>0.99462425708770696</c:v>
                </c:pt>
                <c:pt idx="604">
                  <c:v>1.0176906585693299</c:v>
                </c:pt>
                <c:pt idx="605">
                  <c:v>1.0181796550750699</c:v>
                </c:pt>
                <c:pt idx="606">
                  <c:v>1.08393990993499</c:v>
                </c:pt>
                <c:pt idx="607">
                  <c:v>1.0233578681945801</c:v>
                </c:pt>
                <c:pt idx="608">
                  <c:v>1.07623755931854</c:v>
                </c:pt>
                <c:pt idx="609">
                  <c:v>1.0702537298202499</c:v>
                </c:pt>
                <c:pt idx="610">
                  <c:v>1.04903888702392</c:v>
                </c:pt>
                <c:pt idx="611">
                  <c:v>1.00616908073425</c:v>
                </c:pt>
                <c:pt idx="612">
                  <c:v>1.0625644922256401</c:v>
                </c:pt>
                <c:pt idx="613">
                  <c:v>1.0024324655532799</c:v>
                </c:pt>
                <c:pt idx="614">
                  <c:v>1.00788950920104</c:v>
                </c:pt>
                <c:pt idx="615">
                  <c:v>1.05333828926086</c:v>
                </c:pt>
                <c:pt idx="616">
                  <c:v>0.93819785118103005</c:v>
                </c:pt>
                <c:pt idx="617">
                  <c:v>0.99503749608993497</c:v>
                </c:pt>
                <c:pt idx="618">
                  <c:v>1.02805352210998</c:v>
                </c:pt>
                <c:pt idx="619">
                  <c:v>1.07871270179748</c:v>
                </c:pt>
                <c:pt idx="620">
                  <c:v>0.98614984750747603</c:v>
                </c:pt>
                <c:pt idx="621">
                  <c:v>0.90514492988586404</c:v>
                </c:pt>
                <c:pt idx="622">
                  <c:v>0.90387630462646396</c:v>
                </c:pt>
                <c:pt idx="623">
                  <c:v>0.89653569459915095</c:v>
                </c:pt>
                <c:pt idx="624">
                  <c:v>0.95172846317291204</c:v>
                </c:pt>
                <c:pt idx="625">
                  <c:v>1.20228099822998</c:v>
                </c:pt>
                <c:pt idx="626">
                  <c:v>4.90944099426269</c:v>
                </c:pt>
                <c:pt idx="627">
                  <c:v>9.5177383422851491</c:v>
                </c:pt>
                <c:pt idx="628">
                  <c:v>7.8528327941894496</c:v>
                </c:pt>
                <c:pt idx="629">
                  <c:v>7.5528454780578604</c:v>
                </c:pt>
                <c:pt idx="630">
                  <c:v>7.48677635192871</c:v>
                </c:pt>
                <c:pt idx="631">
                  <c:v>7.2247157096862704</c:v>
                </c:pt>
                <c:pt idx="632">
                  <c:v>7.9223656654357901</c:v>
                </c:pt>
                <c:pt idx="633">
                  <c:v>7.6458106040954501</c:v>
                </c:pt>
                <c:pt idx="634">
                  <c:v>7.26202392578125</c:v>
                </c:pt>
                <c:pt idx="635">
                  <c:v>7.1315102577209402</c:v>
                </c:pt>
                <c:pt idx="636">
                  <c:v>9.3287162780761701</c:v>
                </c:pt>
                <c:pt idx="637">
                  <c:v>7.5303063392639098</c:v>
                </c:pt>
                <c:pt idx="638">
                  <c:v>6.9800939559936497</c:v>
                </c:pt>
                <c:pt idx="639">
                  <c:v>6.7201299667358398</c:v>
                </c:pt>
                <c:pt idx="640">
                  <c:v>6.6306529045104901</c:v>
                </c:pt>
                <c:pt idx="641">
                  <c:v>6.7562069892883301</c:v>
                </c:pt>
                <c:pt idx="642">
                  <c:v>6.4298224449157697</c:v>
                </c:pt>
                <c:pt idx="643">
                  <c:v>6.4418950080871502</c:v>
                </c:pt>
                <c:pt idx="644">
                  <c:v>6.3687725067138601</c:v>
                </c:pt>
                <c:pt idx="645">
                  <c:v>6.1440377235412598</c:v>
                </c:pt>
                <c:pt idx="646">
                  <c:v>5.91753673553466</c:v>
                </c:pt>
                <c:pt idx="647">
                  <c:v>5.7881989479064897</c:v>
                </c:pt>
                <c:pt idx="648">
                  <c:v>5.9311509132385201</c:v>
                </c:pt>
                <c:pt idx="649">
                  <c:v>5.4748444557189897</c:v>
                </c:pt>
                <c:pt idx="650">
                  <c:v>5.3166584968566797</c:v>
                </c:pt>
                <c:pt idx="651">
                  <c:v>4.9008359909057599</c:v>
                </c:pt>
                <c:pt idx="652">
                  <c:v>4.7833962440490696</c:v>
                </c:pt>
                <c:pt idx="653">
                  <c:v>5.8320865631103498</c:v>
                </c:pt>
                <c:pt idx="654">
                  <c:v>4.1528625488281197</c:v>
                </c:pt>
                <c:pt idx="655">
                  <c:v>3.73724365234375</c:v>
                </c:pt>
                <c:pt idx="656">
                  <c:v>3.2521786689758301</c:v>
                </c:pt>
                <c:pt idx="657">
                  <c:v>4.3085021972656197</c:v>
                </c:pt>
                <c:pt idx="658">
                  <c:v>3.4765954017639098</c:v>
                </c:pt>
                <c:pt idx="659">
                  <c:v>2.7450873851776101</c:v>
                </c:pt>
                <c:pt idx="660">
                  <c:v>2.3759887218475302</c:v>
                </c:pt>
                <c:pt idx="661">
                  <c:v>2.1977128982543901</c:v>
                </c:pt>
                <c:pt idx="662">
                  <c:v>1.9788804054260201</c:v>
                </c:pt>
                <c:pt idx="663">
                  <c:v>1.80960822105407</c:v>
                </c:pt>
                <c:pt idx="664">
                  <c:v>2.1499772071838299</c:v>
                </c:pt>
                <c:pt idx="665">
                  <c:v>1.75807774066925</c:v>
                </c:pt>
                <c:pt idx="666">
                  <c:v>1.6193721294403001</c:v>
                </c:pt>
                <c:pt idx="667">
                  <c:v>1.44404828548431</c:v>
                </c:pt>
                <c:pt idx="668">
                  <c:v>1.52633845806121</c:v>
                </c:pt>
                <c:pt idx="669">
                  <c:v>1.8756175041198699</c:v>
                </c:pt>
                <c:pt idx="670">
                  <c:v>1.6445128917694001</c:v>
                </c:pt>
                <c:pt idx="671">
                  <c:v>1.4355057477951001</c:v>
                </c:pt>
                <c:pt idx="672">
                  <c:v>1.3142291307449301</c:v>
                </c:pt>
                <c:pt idx="673">
                  <c:v>1.30358791351318</c:v>
                </c:pt>
                <c:pt idx="674">
                  <c:v>1.27478563785552</c:v>
                </c:pt>
                <c:pt idx="675">
                  <c:v>1.284672498703</c:v>
                </c:pt>
                <c:pt idx="676">
                  <c:v>1.5755581855773899</c:v>
                </c:pt>
                <c:pt idx="677">
                  <c:v>1.3131698369979801</c:v>
                </c:pt>
                <c:pt idx="678">
                  <c:v>1.2473739385604801</c:v>
                </c:pt>
                <c:pt idx="679">
                  <c:v>1.1803731918334901</c:v>
                </c:pt>
                <c:pt idx="680">
                  <c:v>1.2611213922500599</c:v>
                </c:pt>
                <c:pt idx="681">
                  <c:v>1.1576470136642401</c:v>
                </c:pt>
                <c:pt idx="682">
                  <c:v>1.1297012567520099</c:v>
                </c:pt>
                <c:pt idx="683">
                  <c:v>1.0882889032363801</c:v>
                </c:pt>
                <c:pt idx="684">
                  <c:v>1.09262299537658</c:v>
                </c:pt>
                <c:pt idx="685">
                  <c:v>1.2938301563262899</c:v>
                </c:pt>
                <c:pt idx="686">
                  <c:v>1.1356842517852701</c:v>
                </c:pt>
                <c:pt idx="687">
                  <c:v>1.1050380468368499</c:v>
                </c:pt>
                <c:pt idx="688">
                  <c:v>1.1349127292632999</c:v>
                </c:pt>
                <c:pt idx="689">
                  <c:v>1.1391745805740301</c:v>
                </c:pt>
                <c:pt idx="690">
                  <c:v>1.1241303682327199</c:v>
                </c:pt>
                <c:pt idx="691">
                  <c:v>1.1207350492477399</c:v>
                </c:pt>
                <c:pt idx="692">
                  <c:v>1.0711145401000901</c:v>
                </c:pt>
                <c:pt idx="693">
                  <c:v>1.2437671422958301</c:v>
                </c:pt>
                <c:pt idx="694">
                  <c:v>1.03656446933746</c:v>
                </c:pt>
                <c:pt idx="695">
                  <c:v>1.0094472169876001</c:v>
                </c:pt>
                <c:pt idx="696">
                  <c:v>1.0484060049057</c:v>
                </c:pt>
                <c:pt idx="697">
                  <c:v>1.00203657150268</c:v>
                </c:pt>
                <c:pt idx="698">
                  <c:v>1.0589673519134499</c:v>
                </c:pt>
                <c:pt idx="699">
                  <c:v>1.1308460235595701</c:v>
                </c:pt>
                <c:pt idx="700">
                  <c:v>1.0811021327972401</c:v>
                </c:pt>
                <c:pt idx="701">
                  <c:v>0.94449257850646895</c:v>
                </c:pt>
                <c:pt idx="702">
                  <c:v>1.0266082286834699</c:v>
                </c:pt>
                <c:pt idx="703">
                  <c:v>0.98891246318817105</c:v>
                </c:pt>
                <c:pt idx="704">
                  <c:v>1.1086575984954801</c:v>
                </c:pt>
                <c:pt idx="705">
                  <c:v>1.10425841808319</c:v>
                </c:pt>
                <c:pt idx="706">
                  <c:v>1.0558279752731301</c:v>
                </c:pt>
                <c:pt idx="707">
                  <c:v>1.0085809230804399</c:v>
                </c:pt>
                <c:pt idx="708">
                  <c:v>1.0344920158386199</c:v>
                </c:pt>
                <c:pt idx="709">
                  <c:v>1.04530990123748</c:v>
                </c:pt>
                <c:pt idx="710">
                  <c:v>1.01684522628784</c:v>
                </c:pt>
                <c:pt idx="711">
                  <c:v>1.0228623151779099</c:v>
                </c:pt>
                <c:pt idx="712">
                  <c:v>0.99375450611114502</c:v>
                </c:pt>
                <c:pt idx="713">
                  <c:v>0.97589981555938698</c:v>
                </c:pt>
                <c:pt idx="714">
                  <c:v>1.02597832679748</c:v>
                </c:pt>
                <c:pt idx="715">
                  <c:v>1.0557433366775499</c:v>
                </c:pt>
                <c:pt idx="716">
                  <c:v>0.89488035440444902</c:v>
                </c:pt>
                <c:pt idx="717">
                  <c:v>0.913416028022766</c:v>
                </c:pt>
                <c:pt idx="718">
                  <c:v>0.94334959983825595</c:v>
                </c:pt>
                <c:pt idx="719">
                  <c:v>0.97197276353836004</c:v>
                </c:pt>
                <c:pt idx="720">
                  <c:v>0.94817680120468095</c:v>
                </c:pt>
                <c:pt idx="721">
                  <c:v>0.92206281423568703</c:v>
                </c:pt>
                <c:pt idx="722">
                  <c:v>0.96637922525405795</c:v>
                </c:pt>
                <c:pt idx="723">
                  <c:v>1.0510858297348</c:v>
                </c:pt>
                <c:pt idx="724">
                  <c:v>0.94453930854797297</c:v>
                </c:pt>
                <c:pt idx="725">
                  <c:v>0.99843347072601296</c:v>
                </c:pt>
                <c:pt idx="726">
                  <c:v>0.96902984380722001</c:v>
                </c:pt>
                <c:pt idx="727">
                  <c:v>0.90077364444732599</c:v>
                </c:pt>
                <c:pt idx="728">
                  <c:v>0.92678713798522905</c:v>
                </c:pt>
                <c:pt idx="729">
                  <c:v>1.16104316711425</c:v>
                </c:pt>
                <c:pt idx="730">
                  <c:v>1.00509881973266</c:v>
                </c:pt>
                <c:pt idx="731">
                  <c:v>1.1241331100463801</c:v>
                </c:pt>
                <c:pt idx="732">
                  <c:v>0.90870869159698398</c:v>
                </c:pt>
                <c:pt idx="733">
                  <c:v>0.92482012510299605</c:v>
                </c:pt>
                <c:pt idx="734">
                  <c:v>0.94376736879348699</c:v>
                </c:pt>
                <c:pt idx="735">
                  <c:v>0.87582969665527299</c:v>
                </c:pt>
                <c:pt idx="736">
                  <c:v>1.03268110752105</c:v>
                </c:pt>
                <c:pt idx="737">
                  <c:v>0.96302706003188998</c:v>
                </c:pt>
                <c:pt idx="738">
                  <c:v>0.91884249448776201</c:v>
                </c:pt>
                <c:pt idx="739">
                  <c:v>0.94181573390960605</c:v>
                </c:pt>
                <c:pt idx="740">
                  <c:v>0.87113159894943204</c:v>
                </c:pt>
                <c:pt idx="741">
                  <c:v>0.96781450510025002</c:v>
                </c:pt>
                <c:pt idx="742">
                  <c:v>1.06110823154449</c:v>
                </c:pt>
                <c:pt idx="743">
                  <c:v>0.84991836547851496</c:v>
                </c:pt>
                <c:pt idx="744">
                  <c:v>0.856309354305267</c:v>
                </c:pt>
                <c:pt idx="745">
                  <c:v>0.89903426170349099</c:v>
                </c:pt>
                <c:pt idx="746">
                  <c:v>0.83318573236465399</c:v>
                </c:pt>
                <c:pt idx="747">
                  <c:v>0.89419794082641602</c:v>
                </c:pt>
                <c:pt idx="748">
                  <c:v>0.90216320753097501</c:v>
                </c:pt>
                <c:pt idx="749">
                  <c:v>0.87800884246826105</c:v>
                </c:pt>
                <c:pt idx="750">
                  <c:v>0.92848187685012795</c:v>
                </c:pt>
                <c:pt idx="751">
                  <c:v>1.03587257862091</c:v>
                </c:pt>
                <c:pt idx="752">
                  <c:v>0.88454306125640803</c:v>
                </c:pt>
                <c:pt idx="753">
                  <c:v>0.87183433771133401</c:v>
                </c:pt>
                <c:pt idx="754">
                  <c:v>0.824016153812408</c:v>
                </c:pt>
                <c:pt idx="755">
                  <c:v>0.901533663272857</c:v>
                </c:pt>
                <c:pt idx="756">
                  <c:v>0.872222959995269</c:v>
                </c:pt>
                <c:pt idx="757">
                  <c:v>0.81721192598342896</c:v>
                </c:pt>
                <c:pt idx="758">
                  <c:v>0.79873651266098</c:v>
                </c:pt>
                <c:pt idx="759">
                  <c:v>0.82717078924178999</c:v>
                </c:pt>
                <c:pt idx="760">
                  <c:v>0.80461078882217396</c:v>
                </c:pt>
                <c:pt idx="761">
                  <c:v>0.99711990356445301</c:v>
                </c:pt>
                <c:pt idx="762">
                  <c:v>0.93540775775909402</c:v>
                </c:pt>
                <c:pt idx="763">
                  <c:v>0.88317573070526101</c:v>
                </c:pt>
                <c:pt idx="764">
                  <c:v>0.91727495193481401</c:v>
                </c:pt>
                <c:pt idx="765">
                  <c:v>0.81223142147064198</c:v>
                </c:pt>
                <c:pt idx="766">
                  <c:v>0.820434510707855</c:v>
                </c:pt>
                <c:pt idx="767">
                  <c:v>0.82846266031265203</c:v>
                </c:pt>
                <c:pt idx="768">
                  <c:v>0.86515682935714699</c:v>
                </c:pt>
                <c:pt idx="769">
                  <c:v>0.91108453273773105</c:v>
                </c:pt>
                <c:pt idx="770">
                  <c:v>0.78294646739959695</c:v>
                </c:pt>
                <c:pt idx="771">
                  <c:v>0.80201148986816395</c:v>
                </c:pt>
                <c:pt idx="772">
                  <c:v>0.81278502941131503</c:v>
                </c:pt>
                <c:pt idx="773">
                  <c:v>0.89134758710861195</c:v>
                </c:pt>
                <c:pt idx="774">
                  <c:v>0.871124386787414</c:v>
                </c:pt>
                <c:pt idx="775">
                  <c:v>0.76810568571090698</c:v>
                </c:pt>
                <c:pt idx="776">
                  <c:v>0.80368995666503895</c:v>
                </c:pt>
                <c:pt idx="777">
                  <c:v>0.878831386566162</c:v>
                </c:pt>
                <c:pt idx="778">
                  <c:v>0.84260183572769098</c:v>
                </c:pt>
                <c:pt idx="779">
                  <c:v>0.76394337415695102</c:v>
                </c:pt>
                <c:pt idx="780">
                  <c:v>0.79630160331725997</c:v>
                </c:pt>
                <c:pt idx="781">
                  <c:v>0.81078636646270696</c:v>
                </c:pt>
                <c:pt idx="782">
                  <c:v>0.80215150117874101</c:v>
                </c:pt>
                <c:pt idx="783">
                  <c:v>0.86498093605041504</c:v>
                </c:pt>
                <c:pt idx="784">
                  <c:v>0.84065157175063998</c:v>
                </c:pt>
                <c:pt idx="785">
                  <c:v>0.73959130048751798</c:v>
                </c:pt>
                <c:pt idx="786">
                  <c:v>0.82642275094985895</c:v>
                </c:pt>
                <c:pt idx="787">
                  <c:v>0.83965557813644398</c:v>
                </c:pt>
                <c:pt idx="788">
                  <c:v>0.87936496734619096</c:v>
                </c:pt>
                <c:pt idx="789">
                  <c:v>0.82923215627670199</c:v>
                </c:pt>
                <c:pt idx="790">
                  <c:v>0.82662016153335505</c:v>
                </c:pt>
                <c:pt idx="791">
                  <c:v>0.79209107160568204</c:v>
                </c:pt>
                <c:pt idx="792">
                  <c:v>0.81877303123474099</c:v>
                </c:pt>
                <c:pt idx="793">
                  <c:v>0.81427478790283203</c:v>
                </c:pt>
                <c:pt idx="794">
                  <c:v>0.78411954641342096</c:v>
                </c:pt>
                <c:pt idx="795">
                  <c:v>0.78092694282531705</c:v>
                </c:pt>
                <c:pt idx="796">
                  <c:v>0.87044769525527899</c:v>
                </c:pt>
                <c:pt idx="797">
                  <c:v>0.78785336017608598</c:v>
                </c:pt>
                <c:pt idx="798">
                  <c:v>0.87092250585555997</c:v>
                </c:pt>
                <c:pt idx="799">
                  <c:v>2.0647556781768799</c:v>
                </c:pt>
                <c:pt idx="800">
                  <c:v>7.6292228698730398</c:v>
                </c:pt>
                <c:pt idx="801">
                  <c:v>6.9166698455810502</c:v>
                </c:pt>
                <c:pt idx="802">
                  <c:v>5.9281721115112296</c:v>
                </c:pt>
                <c:pt idx="803">
                  <c:v>5.85674953460693</c:v>
                </c:pt>
                <c:pt idx="804">
                  <c:v>5.6230268478393501</c:v>
                </c:pt>
                <c:pt idx="805">
                  <c:v>5.43741607666015</c:v>
                </c:pt>
                <c:pt idx="806">
                  <c:v>5.1936831474304199</c:v>
                </c:pt>
                <c:pt idx="807">
                  <c:v>4.9975523948669398</c:v>
                </c:pt>
                <c:pt idx="808">
                  <c:v>5.0527071952819798</c:v>
                </c:pt>
                <c:pt idx="809">
                  <c:v>5.4394679069518999</c:v>
                </c:pt>
                <c:pt idx="810">
                  <c:v>4.8924198150634703</c:v>
                </c:pt>
                <c:pt idx="811">
                  <c:v>4.5767431259155202</c:v>
                </c:pt>
                <c:pt idx="812">
                  <c:v>4.6619172096252397</c:v>
                </c:pt>
                <c:pt idx="813">
                  <c:v>4.6652197837829501</c:v>
                </c:pt>
                <c:pt idx="814">
                  <c:v>4.0271968841552699</c:v>
                </c:pt>
                <c:pt idx="815">
                  <c:v>3.4961633682250901</c:v>
                </c:pt>
                <c:pt idx="816">
                  <c:v>3.96842956542968</c:v>
                </c:pt>
                <c:pt idx="817">
                  <c:v>3.520751953125</c:v>
                </c:pt>
                <c:pt idx="818">
                  <c:v>2.7152299880981401</c:v>
                </c:pt>
                <c:pt idx="819">
                  <c:v>2.74881815910339</c:v>
                </c:pt>
                <c:pt idx="820">
                  <c:v>3.41071605682373</c:v>
                </c:pt>
                <c:pt idx="821">
                  <c:v>2.3392918109893799</c:v>
                </c:pt>
                <c:pt idx="822">
                  <c:v>1.9492766857147199</c:v>
                </c:pt>
                <c:pt idx="823">
                  <c:v>1.6005108356475799</c:v>
                </c:pt>
                <c:pt idx="824">
                  <c:v>1.5929213762283301</c:v>
                </c:pt>
                <c:pt idx="825">
                  <c:v>1.35242271423339</c:v>
                </c:pt>
                <c:pt idx="826">
                  <c:v>1.3121650218963601</c:v>
                </c:pt>
                <c:pt idx="827">
                  <c:v>1.30754017829895</c:v>
                </c:pt>
                <c:pt idx="828">
                  <c:v>1.2233129739761299</c:v>
                </c:pt>
                <c:pt idx="829">
                  <c:v>1.08636510372161</c:v>
                </c:pt>
                <c:pt idx="830">
                  <c:v>1.1766613721847501</c:v>
                </c:pt>
                <c:pt idx="831">
                  <c:v>1.2265502214431701</c:v>
                </c:pt>
                <c:pt idx="832">
                  <c:v>1.31635069847106</c:v>
                </c:pt>
                <c:pt idx="833">
                  <c:v>1.15753626823425</c:v>
                </c:pt>
                <c:pt idx="834">
                  <c:v>1.15013015270233</c:v>
                </c:pt>
                <c:pt idx="835">
                  <c:v>1.03031170368194</c:v>
                </c:pt>
                <c:pt idx="836">
                  <c:v>1.0379209518432599</c:v>
                </c:pt>
                <c:pt idx="837">
                  <c:v>1.0529748201370199</c:v>
                </c:pt>
                <c:pt idx="838">
                  <c:v>1.1240773200988701</c:v>
                </c:pt>
                <c:pt idx="839">
                  <c:v>1.04962646961212</c:v>
                </c:pt>
                <c:pt idx="840">
                  <c:v>0.97173666954040505</c:v>
                </c:pt>
                <c:pt idx="841">
                  <c:v>0.94089919328689497</c:v>
                </c:pt>
                <c:pt idx="842">
                  <c:v>0.99610722064971902</c:v>
                </c:pt>
                <c:pt idx="843">
                  <c:v>1.02800524234771</c:v>
                </c:pt>
                <c:pt idx="844">
                  <c:v>1.0126824378967201</c:v>
                </c:pt>
                <c:pt idx="845">
                  <c:v>0.90608155727386397</c:v>
                </c:pt>
                <c:pt idx="846">
                  <c:v>0.90931177139282204</c:v>
                </c:pt>
                <c:pt idx="847">
                  <c:v>0.95492112636566095</c:v>
                </c:pt>
                <c:pt idx="848">
                  <c:v>0.974664807319641</c:v>
                </c:pt>
                <c:pt idx="849">
                  <c:v>0.94359439611434903</c:v>
                </c:pt>
                <c:pt idx="850">
                  <c:v>0.86940658092498702</c:v>
                </c:pt>
                <c:pt idx="851">
                  <c:v>0.92174482345580999</c:v>
                </c:pt>
                <c:pt idx="852">
                  <c:v>0.94585692882537797</c:v>
                </c:pt>
                <c:pt idx="853">
                  <c:v>1.0359143018722501</c:v>
                </c:pt>
                <c:pt idx="854">
                  <c:v>0.84087932109832697</c:v>
                </c:pt>
                <c:pt idx="855">
                  <c:v>0.80558729171752896</c:v>
                </c:pt>
                <c:pt idx="856">
                  <c:v>0.87744164466857899</c:v>
                </c:pt>
                <c:pt idx="857">
                  <c:v>0.78763216733932495</c:v>
                </c:pt>
                <c:pt idx="858">
                  <c:v>0.83704006671905495</c:v>
                </c:pt>
                <c:pt idx="859">
                  <c:v>0.850466549396514</c:v>
                </c:pt>
                <c:pt idx="860">
                  <c:v>0.840578913688659</c:v>
                </c:pt>
                <c:pt idx="861">
                  <c:v>0.90104317665100098</c:v>
                </c:pt>
                <c:pt idx="862">
                  <c:v>0.97832846641540505</c:v>
                </c:pt>
                <c:pt idx="863">
                  <c:v>0.85157293081283503</c:v>
                </c:pt>
                <c:pt idx="864">
                  <c:v>0.822809517383575</c:v>
                </c:pt>
                <c:pt idx="865">
                  <c:v>0.82652753591537398</c:v>
                </c:pt>
                <c:pt idx="866">
                  <c:v>0.91230964660644498</c:v>
                </c:pt>
                <c:pt idx="867">
                  <c:v>0.821266770362854</c:v>
                </c:pt>
                <c:pt idx="868">
                  <c:v>0.79329872131347601</c:v>
                </c:pt>
                <c:pt idx="869">
                  <c:v>0.88762164115905695</c:v>
                </c:pt>
                <c:pt idx="870">
                  <c:v>0.83155846595764105</c:v>
                </c:pt>
                <c:pt idx="871">
                  <c:v>0.89093059301376298</c:v>
                </c:pt>
                <c:pt idx="872">
                  <c:v>0.88048046827316195</c:v>
                </c:pt>
                <c:pt idx="873">
                  <c:v>2.40243172645568</c:v>
                </c:pt>
                <c:pt idx="874">
                  <c:v>7.9872016906738201</c:v>
                </c:pt>
                <c:pt idx="875">
                  <c:v>5.1218280792236301</c:v>
                </c:pt>
                <c:pt idx="876">
                  <c:v>3.5617933273315399</c:v>
                </c:pt>
                <c:pt idx="877">
                  <c:v>2.4601070880889799</c:v>
                </c:pt>
                <c:pt idx="878">
                  <c:v>1.73119091987609</c:v>
                </c:pt>
                <c:pt idx="879">
                  <c:v>1.350191116333</c:v>
                </c:pt>
                <c:pt idx="880">
                  <c:v>1.1916697025298999</c:v>
                </c:pt>
                <c:pt idx="881">
                  <c:v>0.95380890369415205</c:v>
                </c:pt>
                <c:pt idx="882">
                  <c:v>0.89480614662170399</c:v>
                </c:pt>
                <c:pt idx="883">
                  <c:v>0.96715545654296797</c:v>
                </c:pt>
                <c:pt idx="884">
                  <c:v>0.88052719831466597</c:v>
                </c:pt>
                <c:pt idx="885">
                  <c:v>0.89930725097656194</c:v>
                </c:pt>
                <c:pt idx="886">
                  <c:v>0.92062020301818803</c:v>
                </c:pt>
                <c:pt idx="887">
                  <c:v>0.87573915719985895</c:v>
                </c:pt>
                <c:pt idx="888">
                  <c:v>0.85798346996307295</c:v>
                </c:pt>
                <c:pt idx="889">
                  <c:v>0.83433061838150002</c:v>
                </c:pt>
                <c:pt idx="890">
                  <c:v>0.84261006116866999</c:v>
                </c:pt>
                <c:pt idx="891">
                  <c:v>0.81010550260543801</c:v>
                </c:pt>
                <c:pt idx="892">
                  <c:v>0.87036097049713101</c:v>
                </c:pt>
                <c:pt idx="893">
                  <c:v>0.83529734611511197</c:v>
                </c:pt>
                <c:pt idx="894">
                  <c:v>0.90172290802001898</c:v>
                </c:pt>
                <c:pt idx="895">
                  <c:v>0.81810438632964999</c:v>
                </c:pt>
                <c:pt idx="896">
                  <c:v>0.78835844993591297</c:v>
                </c:pt>
                <c:pt idx="897">
                  <c:v>0.77615499496459905</c:v>
                </c:pt>
                <c:pt idx="898">
                  <c:v>0.79215151071548395</c:v>
                </c:pt>
                <c:pt idx="899">
                  <c:v>0.79184341430663996</c:v>
                </c:pt>
                <c:pt idx="900">
                  <c:v>0.83135616779327304</c:v>
                </c:pt>
                <c:pt idx="901">
                  <c:v>0.78482806682586603</c:v>
                </c:pt>
                <c:pt idx="902">
                  <c:v>0.79888188838958696</c:v>
                </c:pt>
                <c:pt idx="903">
                  <c:v>0.76393747329711903</c:v>
                </c:pt>
                <c:pt idx="904">
                  <c:v>0.71151524782180697</c:v>
                </c:pt>
                <c:pt idx="905">
                  <c:v>0.73236018419265703</c:v>
                </c:pt>
                <c:pt idx="906">
                  <c:v>0.79337728023528997</c:v>
                </c:pt>
                <c:pt idx="907">
                  <c:v>0.75097548961639404</c:v>
                </c:pt>
                <c:pt idx="908">
                  <c:v>0.79039227962493896</c:v>
                </c:pt>
                <c:pt idx="909">
                  <c:v>0.71790003776550204</c:v>
                </c:pt>
                <c:pt idx="910">
                  <c:v>0.74512064456939697</c:v>
                </c:pt>
                <c:pt idx="911">
                  <c:v>0.75124830007553101</c:v>
                </c:pt>
                <c:pt idx="912">
                  <c:v>0.76455336809158303</c:v>
                </c:pt>
                <c:pt idx="913">
                  <c:v>0.77481448650360096</c:v>
                </c:pt>
                <c:pt idx="914">
                  <c:v>0.76940101385116499</c:v>
                </c:pt>
                <c:pt idx="915">
                  <c:v>0.68965786695480302</c:v>
                </c:pt>
                <c:pt idx="916">
                  <c:v>0.693287253379821</c:v>
                </c:pt>
                <c:pt idx="917">
                  <c:v>0.71329271793365401</c:v>
                </c:pt>
                <c:pt idx="918">
                  <c:v>0.72745776176452603</c:v>
                </c:pt>
                <c:pt idx="919">
                  <c:v>0.72217500209808305</c:v>
                </c:pt>
                <c:pt idx="920">
                  <c:v>0.74669235944747903</c:v>
                </c:pt>
                <c:pt idx="921">
                  <c:v>0.69937980175018299</c:v>
                </c:pt>
                <c:pt idx="922">
                  <c:v>0.71683216094970703</c:v>
                </c:pt>
                <c:pt idx="923">
                  <c:v>0.72031301259994496</c:v>
                </c:pt>
                <c:pt idx="924">
                  <c:v>0.72119510173797596</c:v>
                </c:pt>
                <c:pt idx="925">
                  <c:v>0.73466777801513605</c:v>
                </c:pt>
                <c:pt idx="926">
                  <c:v>0.762942314147949</c:v>
                </c:pt>
                <c:pt idx="927">
                  <c:v>0.75006645917892401</c:v>
                </c:pt>
                <c:pt idx="928">
                  <c:v>0.70681220293045</c:v>
                </c:pt>
                <c:pt idx="929">
                  <c:v>0.713775634765625</c:v>
                </c:pt>
                <c:pt idx="930">
                  <c:v>0.69487249851226796</c:v>
                </c:pt>
                <c:pt idx="931">
                  <c:v>0.71259319782257002</c:v>
                </c:pt>
                <c:pt idx="932">
                  <c:v>0.70956379175186102</c:v>
                </c:pt>
                <c:pt idx="933">
                  <c:v>0.69583195447921697</c:v>
                </c:pt>
                <c:pt idx="934">
                  <c:v>0.70478844642639105</c:v>
                </c:pt>
                <c:pt idx="935">
                  <c:v>0.71343779563903797</c:v>
                </c:pt>
                <c:pt idx="936">
                  <c:v>0.70368003845214799</c:v>
                </c:pt>
                <c:pt idx="937">
                  <c:v>0.70841717720031705</c:v>
                </c:pt>
                <c:pt idx="938">
                  <c:v>0.69749522209167403</c:v>
                </c:pt>
                <c:pt idx="939">
                  <c:v>0.69764876365661599</c:v>
                </c:pt>
                <c:pt idx="940">
                  <c:v>0.72897207736968905</c:v>
                </c:pt>
                <c:pt idx="941">
                  <c:v>0.70050203800201405</c:v>
                </c:pt>
                <c:pt idx="942">
                  <c:v>0.69397091865539495</c:v>
                </c:pt>
                <c:pt idx="943">
                  <c:v>0.70331186056136996</c:v>
                </c:pt>
                <c:pt idx="944">
                  <c:v>0.67861604690551702</c:v>
                </c:pt>
                <c:pt idx="945">
                  <c:v>0.68330454826354903</c:v>
                </c:pt>
                <c:pt idx="946">
                  <c:v>0.64931905269622803</c:v>
                </c:pt>
                <c:pt idx="947">
                  <c:v>0.66784697771072299</c:v>
                </c:pt>
                <c:pt idx="948">
                  <c:v>0.65711426734924305</c:v>
                </c:pt>
                <c:pt idx="949">
                  <c:v>0.68167918920516901</c:v>
                </c:pt>
                <c:pt idx="950">
                  <c:v>0.60181373357772805</c:v>
                </c:pt>
                <c:pt idx="951">
                  <c:v>0.70168089866638095</c:v>
                </c:pt>
                <c:pt idx="952">
                  <c:v>0.63877052068710305</c:v>
                </c:pt>
                <c:pt idx="953">
                  <c:v>0.64064949750900202</c:v>
                </c:pt>
                <c:pt idx="954">
                  <c:v>0.67797732353210405</c:v>
                </c:pt>
                <c:pt idx="955">
                  <c:v>0.72985208034515303</c:v>
                </c:pt>
                <c:pt idx="956">
                  <c:v>0.65265077352523804</c:v>
                </c:pt>
                <c:pt idx="957">
                  <c:v>0.65012955665588301</c:v>
                </c:pt>
                <c:pt idx="958">
                  <c:v>0.624001264572143</c:v>
                </c:pt>
                <c:pt idx="959">
                  <c:v>0.65362626314163197</c:v>
                </c:pt>
                <c:pt idx="960">
                  <c:v>0.63243848085403398</c:v>
                </c:pt>
                <c:pt idx="961">
                  <c:v>0.63251477479934604</c:v>
                </c:pt>
                <c:pt idx="962">
                  <c:v>0.64459085464477495</c:v>
                </c:pt>
                <c:pt idx="963">
                  <c:v>0.67802584171295099</c:v>
                </c:pt>
                <c:pt idx="964">
                  <c:v>0.69383680820464999</c:v>
                </c:pt>
                <c:pt idx="965">
                  <c:v>0.60230255126953103</c:v>
                </c:pt>
                <c:pt idx="966">
                  <c:v>0.58304238319396895</c:v>
                </c:pt>
                <c:pt idx="967">
                  <c:v>0.63452041149139404</c:v>
                </c:pt>
                <c:pt idx="968">
                  <c:v>0.66403001546859697</c:v>
                </c:pt>
                <c:pt idx="969">
                  <c:v>0.66689759492874101</c:v>
                </c:pt>
                <c:pt idx="970">
                  <c:v>0.63311946392059304</c:v>
                </c:pt>
                <c:pt idx="971">
                  <c:v>0.63208651542663497</c:v>
                </c:pt>
                <c:pt idx="972">
                  <c:v>0.64408338069915705</c:v>
                </c:pt>
                <c:pt idx="973">
                  <c:v>0.59752124547958296</c:v>
                </c:pt>
                <c:pt idx="974">
                  <c:v>0.630487501621246</c:v>
                </c:pt>
                <c:pt idx="975">
                  <c:v>0.63766103982925404</c:v>
                </c:pt>
                <c:pt idx="976">
                  <c:v>0.65484696626663197</c:v>
                </c:pt>
                <c:pt idx="977">
                  <c:v>0.62185603380203203</c:v>
                </c:pt>
                <c:pt idx="978">
                  <c:v>0.59053599834442105</c:v>
                </c:pt>
                <c:pt idx="979">
                  <c:v>0.67857187986373901</c:v>
                </c:pt>
                <c:pt idx="980">
                  <c:v>0.65264248847961404</c:v>
                </c:pt>
                <c:pt idx="981">
                  <c:v>0.57963651418685902</c:v>
                </c:pt>
                <c:pt idx="982">
                  <c:v>0.61212575435638406</c:v>
                </c:pt>
                <c:pt idx="983">
                  <c:v>0.63499945402145297</c:v>
                </c:pt>
                <c:pt idx="984">
                  <c:v>0.70208764076232899</c:v>
                </c:pt>
                <c:pt idx="985">
                  <c:v>0.59875017404556197</c:v>
                </c:pt>
                <c:pt idx="986">
                  <c:v>0.602666795253753</c:v>
                </c:pt>
                <c:pt idx="987">
                  <c:v>0.58766639232635498</c:v>
                </c:pt>
                <c:pt idx="988">
                  <c:v>0.60895949602126997</c:v>
                </c:pt>
                <c:pt idx="989">
                  <c:v>0.65266591310501099</c:v>
                </c:pt>
                <c:pt idx="990">
                  <c:v>0.63700610399246205</c:v>
                </c:pt>
                <c:pt idx="991">
                  <c:v>0.61533164978027299</c:v>
                </c:pt>
                <c:pt idx="992">
                  <c:v>0.60323399305343595</c:v>
                </c:pt>
                <c:pt idx="993">
                  <c:v>0.609327912330627</c:v>
                </c:pt>
                <c:pt idx="994">
                  <c:v>0.58639848232269198</c:v>
                </c:pt>
                <c:pt idx="995">
                  <c:v>0.63670444488525302</c:v>
                </c:pt>
                <c:pt idx="996">
                  <c:v>0.60169053077697698</c:v>
                </c:pt>
                <c:pt idx="997">
                  <c:v>0.58158135414123502</c:v>
                </c:pt>
                <c:pt idx="998">
                  <c:v>0.63036298751830999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3B-47EE-BD8B-10016BA2D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2296496"/>
        <c:axId val="1722296016"/>
      </c:lineChart>
      <c:catAx>
        <c:axId val="17222964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296016"/>
        <c:crosses val="autoZero"/>
        <c:auto val="1"/>
        <c:lblAlgn val="ctr"/>
        <c:lblOffset val="100"/>
        <c:noMultiLvlLbl val="0"/>
      </c:catAx>
      <c:valAx>
        <c:axId val="172229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29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losses!$C$1</c:f>
              <c:strCache>
                <c:ptCount val="1"/>
                <c:pt idx="0">
                  <c:v>d_loss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losses!$C$2:$C$1000</c:f>
              <c:numCache>
                <c:formatCode>General</c:formatCode>
                <c:ptCount val="999"/>
                <c:pt idx="0">
                  <c:v>3.6538181304931601</c:v>
                </c:pt>
                <c:pt idx="1">
                  <c:v>5.6682710647582999</c:v>
                </c:pt>
                <c:pt idx="2">
                  <c:v>6.2328901290893501</c:v>
                </c:pt>
                <c:pt idx="3">
                  <c:v>7.5969662666320801</c:v>
                </c:pt>
                <c:pt idx="4">
                  <c:v>8.3208150863647408</c:v>
                </c:pt>
                <c:pt idx="5">
                  <c:v>8.27459716796875</c:v>
                </c:pt>
                <c:pt idx="6">
                  <c:v>8.5206441879272408</c:v>
                </c:pt>
                <c:pt idx="7">
                  <c:v>8.5698490142822195</c:v>
                </c:pt>
                <c:pt idx="8">
                  <c:v>8.4305934906005806</c:v>
                </c:pt>
                <c:pt idx="9">
                  <c:v>8.9499378204345703</c:v>
                </c:pt>
                <c:pt idx="10">
                  <c:v>8.6056098937988192</c:v>
                </c:pt>
                <c:pt idx="11">
                  <c:v>9.0602874755859304</c:v>
                </c:pt>
                <c:pt idx="12">
                  <c:v>9.0382871627807599</c:v>
                </c:pt>
                <c:pt idx="13">
                  <c:v>9.2004299163818306</c:v>
                </c:pt>
                <c:pt idx="14">
                  <c:v>8.8286724090576101</c:v>
                </c:pt>
                <c:pt idx="15">
                  <c:v>9.2196865081787092</c:v>
                </c:pt>
                <c:pt idx="16">
                  <c:v>9.5742626190185494</c:v>
                </c:pt>
                <c:pt idx="17">
                  <c:v>9.4154052734375</c:v>
                </c:pt>
                <c:pt idx="18">
                  <c:v>9.3770437240600497</c:v>
                </c:pt>
                <c:pt idx="19">
                  <c:v>9.3130741119384695</c:v>
                </c:pt>
                <c:pt idx="20">
                  <c:v>9.6527690887451101</c:v>
                </c:pt>
                <c:pt idx="21">
                  <c:v>9.3802394866943306</c:v>
                </c:pt>
                <c:pt idx="22">
                  <c:v>9.25148105621337</c:v>
                </c:pt>
                <c:pt idx="23">
                  <c:v>9.8539905548095703</c:v>
                </c:pt>
                <c:pt idx="24">
                  <c:v>9.89076328277587</c:v>
                </c:pt>
                <c:pt idx="25">
                  <c:v>9.5097064971923793</c:v>
                </c:pt>
                <c:pt idx="26">
                  <c:v>9.6064243316650302</c:v>
                </c:pt>
                <c:pt idx="27">
                  <c:v>9.9173269271850497</c:v>
                </c:pt>
                <c:pt idx="28">
                  <c:v>10.0347433090209</c:v>
                </c:pt>
                <c:pt idx="29">
                  <c:v>9.9346656799316406</c:v>
                </c:pt>
                <c:pt idx="30">
                  <c:v>10.089698791503899</c:v>
                </c:pt>
                <c:pt idx="31">
                  <c:v>9.7289505004882795</c:v>
                </c:pt>
                <c:pt idx="32">
                  <c:v>9.7471179962158203</c:v>
                </c:pt>
                <c:pt idx="33">
                  <c:v>9.9201755523681605</c:v>
                </c:pt>
                <c:pt idx="34">
                  <c:v>9.5941486358642507</c:v>
                </c:pt>
                <c:pt idx="35">
                  <c:v>9.6981143951415998</c:v>
                </c:pt>
                <c:pt idx="36">
                  <c:v>10.424009323120099</c:v>
                </c:pt>
                <c:pt idx="37">
                  <c:v>10.161481857299799</c:v>
                </c:pt>
                <c:pt idx="38">
                  <c:v>10.159166336059499</c:v>
                </c:pt>
                <c:pt idx="39">
                  <c:v>10.033208847045801</c:v>
                </c:pt>
                <c:pt idx="40">
                  <c:v>9.83406162261962</c:v>
                </c:pt>
                <c:pt idx="41">
                  <c:v>10.418096542358301</c:v>
                </c:pt>
                <c:pt idx="42">
                  <c:v>9.9955453872680593</c:v>
                </c:pt>
                <c:pt idx="43">
                  <c:v>10.1085186004638</c:v>
                </c:pt>
                <c:pt idx="44">
                  <c:v>10.231104850769</c:v>
                </c:pt>
                <c:pt idx="45">
                  <c:v>9.7010517120361293</c:v>
                </c:pt>
                <c:pt idx="46">
                  <c:v>10.1181621551513</c:v>
                </c:pt>
                <c:pt idx="47">
                  <c:v>9.8075656890869105</c:v>
                </c:pt>
                <c:pt idx="48">
                  <c:v>10.136378288269</c:v>
                </c:pt>
                <c:pt idx="49">
                  <c:v>10.082551956176699</c:v>
                </c:pt>
                <c:pt idx="50">
                  <c:v>10.385662078857401</c:v>
                </c:pt>
                <c:pt idx="51">
                  <c:v>10.3615665435791</c:v>
                </c:pt>
                <c:pt idx="52">
                  <c:v>10.1600637435913</c:v>
                </c:pt>
                <c:pt idx="53">
                  <c:v>9.92962646484375</c:v>
                </c:pt>
                <c:pt idx="54">
                  <c:v>10.284597396850501</c:v>
                </c:pt>
                <c:pt idx="55">
                  <c:v>9.8186006546020508</c:v>
                </c:pt>
                <c:pt idx="56">
                  <c:v>9.8908510208129794</c:v>
                </c:pt>
                <c:pt idx="57">
                  <c:v>9.9480686187744105</c:v>
                </c:pt>
                <c:pt idx="58">
                  <c:v>9.9725704193115199</c:v>
                </c:pt>
                <c:pt idx="59">
                  <c:v>10.2183361053466</c:v>
                </c:pt>
                <c:pt idx="60">
                  <c:v>9.4736843109130806</c:v>
                </c:pt>
                <c:pt idx="61">
                  <c:v>9.7805118560790998</c:v>
                </c:pt>
                <c:pt idx="62">
                  <c:v>9.7532243728637695</c:v>
                </c:pt>
                <c:pt idx="63">
                  <c:v>9.6912384033203107</c:v>
                </c:pt>
                <c:pt idx="64">
                  <c:v>9.9960165023803693</c:v>
                </c:pt>
                <c:pt idx="65">
                  <c:v>9.5703926086425692</c:v>
                </c:pt>
                <c:pt idx="66">
                  <c:v>10.091066360473601</c:v>
                </c:pt>
                <c:pt idx="67">
                  <c:v>9.7657260894775302</c:v>
                </c:pt>
                <c:pt idx="68">
                  <c:v>9.3726387023925692</c:v>
                </c:pt>
                <c:pt idx="69">
                  <c:v>9.6639461517333896</c:v>
                </c:pt>
                <c:pt idx="70">
                  <c:v>9.0605907440185494</c:v>
                </c:pt>
                <c:pt idx="71">
                  <c:v>9.6344909667968697</c:v>
                </c:pt>
                <c:pt idx="72">
                  <c:v>8.9960441589355398</c:v>
                </c:pt>
                <c:pt idx="73">
                  <c:v>9.3316097259521396</c:v>
                </c:pt>
                <c:pt idx="74">
                  <c:v>9.1631402969360298</c:v>
                </c:pt>
                <c:pt idx="75">
                  <c:v>9.7796077728271396</c:v>
                </c:pt>
                <c:pt idx="76">
                  <c:v>8.7131547927856392</c:v>
                </c:pt>
                <c:pt idx="77">
                  <c:v>9.1957645416259695</c:v>
                </c:pt>
                <c:pt idx="78">
                  <c:v>8.8203163146972603</c:v>
                </c:pt>
                <c:pt idx="79">
                  <c:v>9.2968521118163991</c:v>
                </c:pt>
                <c:pt idx="80">
                  <c:v>9.4325637817382795</c:v>
                </c:pt>
                <c:pt idx="81">
                  <c:v>9.4750995635986293</c:v>
                </c:pt>
                <c:pt idx="82">
                  <c:v>9.1372985839843697</c:v>
                </c:pt>
                <c:pt idx="83">
                  <c:v>9.1367549896240199</c:v>
                </c:pt>
                <c:pt idx="84">
                  <c:v>9.0200824737548793</c:v>
                </c:pt>
                <c:pt idx="85">
                  <c:v>9.0071077346801705</c:v>
                </c:pt>
                <c:pt idx="86">
                  <c:v>8.6727104187011701</c:v>
                </c:pt>
                <c:pt idx="87">
                  <c:v>8.9989767074584908</c:v>
                </c:pt>
                <c:pt idx="88">
                  <c:v>8.44207763671875</c:v>
                </c:pt>
                <c:pt idx="89">
                  <c:v>8.5470657348632795</c:v>
                </c:pt>
                <c:pt idx="90">
                  <c:v>8.2228784561157209</c:v>
                </c:pt>
                <c:pt idx="91">
                  <c:v>8.7799119949340803</c:v>
                </c:pt>
                <c:pt idx="92">
                  <c:v>8.8650989532470703</c:v>
                </c:pt>
                <c:pt idx="93">
                  <c:v>8.1644172668456996</c:v>
                </c:pt>
                <c:pt idx="94">
                  <c:v>8.4621038436889595</c:v>
                </c:pt>
                <c:pt idx="95">
                  <c:v>7.8987169265746999</c:v>
                </c:pt>
                <c:pt idx="96">
                  <c:v>7.9242095947265598</c:v>
                </c:pt>
                <c:pt idx="97">
                  <c:v>7.77502393722534</c:v>
                </c:pt>
                <c:pt idx="98">
                  <c:v>7.9849910736083896</c:v>
                </c:pt>
                <c:pt idx="99">
                  <c:v>8.1395206451415998</c:v>
                </c:pt>
                <c:pt idx="100">
                  <c:v>7.5988531112670898</c:v>
                </c:pt>
                <c:pt idx="101">
                  <c:v>7.8732738494873002</c:v>
                </c:pt>
                <c:pt idx="102">
                  <c:v>7.8819990158081001</c:v>
                </c:pt>
                <c:pt idx="103">
                  <c:v>7.2993135452270499</c:v>
                </c:pt>
                <c:pt idx="104">
                  <c:v>8.3199720382690394</c:v>
                </c:pt>
                <c:pt idx="105">
                  <c:v>7.6274137496948198</c:v>
                </c:pt>
                <c:pt idx="106">
                  <c:v>7.6419329643249503</c:v>
                </c:pt>
                <c:pt idx="107">
                  <c:v>7.4081134796142498</c:v>
                </c:pt>
                <c:pt idx="108">
                  <c:v>7.5908350944518999</c:v>
                </c:pt>
                <c:pt idx="109">
                  <c:v>7.7740411758422798</c:v>
                </c:pt>
                <c:pt idx="110">
                  <c:v>7.3177309036254803</c:v>
                </c:pt>
                <c:pt idx="111">
                  <c:v>7.8153586387634197</c:v>
                </c:pt>
                <c:pt idx="112">
                  <c:v>7.5180130004882804</c:v>
                </c:pt>
                <c:pt idx="113">
                  <c:v>7.5228414535522399</c:v>
                </c:pt>
                <c:pt idx="114">
                  <c:v>7.7066545486450098</c:v>
                </c:pt>
                <c:pt idx="115">
                  <c:v>7.3798184394836399</c:v>
                </c:pt>
                <c:pt idx="116">
                  <c:v>7.3559207916259703</c:v>
                </c:pt>
                <c:pt idx="117">
                  <c:v>7.3028154373168901</c:v>
                </c:pt>
                <c:pt idx="118">
                  <c:v>7.0760211944579998</c:v>
                </c:pt>
                <c:pt idx="119">
                  <c:v>7.3224325180053702</c:v>
                </c:pt>
                <c:pt idx="120">
                  <c:v>7.2783498764037997</c:v>
                </c:pt>
                <c:pt idx="121">
                  <c:v>7.7787575721740696</c:v>
                </c:pt>
                <c:pt idx="122">
                  <c:v>7.0215640068054199</c:v>
                </c:pt>
                <c:pt idx="123">
                  <c:v>7.2277450561523402</c:v>
                </c:pt>
                <c:pt idx="124">
                  <c:v>7.0989503860473597</c:v>
                </c:pt>
                <c:pt idx="125">
                  <c:v>7.6414461135864196</c:v>
                </c:pt>
                <c:pt idx="126">
                  <c:v>7.52066802978515</c:v>
                </c:pt>
                <c:pt idx="127">
                  <c:v>7.81373691558837</c:v>
                </c:pt>
                <c:pt idx="128">
                  <c:v>7.8353958129882804</c:v>
                </c:pt>
                <c:pt idx="129">
                  <c:v>7.9367313385009703</c:v>
                </c:pt>
                <c:pt idx="130">
                  <c:v>7.4361066818237296</c:v>
                </c:pt>
                <c:pt idx="131">
                  <c:v>7.34529304504394</c:v>
                </c:pt>
                <c:pt idx="132">
                  <c:v>7.5204391479492099</c:v>
                </c:pt>
                <c:pt idx="133">
                  <c:v>7.3504738807678196</c:v>
                </c:pt>
                <c:pt idx="134">
                  <c:v>7.3171229362487704</c:v>
                </c:pt>
                <c:pt idx="135">
                  <c:v>7.7558503150939897</c:v>
                </c:pt>
                <c:pt idx="136">
                  <c:v>7.1224331855773899</c:v>
                </c:pt>
                <c:pt idx="137">
                  <c:v>7.2097597122192303</c:v>
                </c:pt>
                <c:pt idx="138">
                  <c:v>7.1146907806396396</c:v>
                </c:pt>
                <c:pt idx="139">
                  <c:v>7.4538369178771902</c:v>
                </c:pt>
                <c:pt idx="140">
                  <c:v>7.60967588424682</c:v>
                </c:pt>
                <c:pt idx="141">
                  <c:v>7.2499685287475497</c:v>
                </c:pt>
                <c:pt idx="142">
                  <c:v>7.2938389778137198</c:v>
                </c:pt>
                <c:pt idx="143">
                  <c:v>6.9173736572265598</c:v>
                </c:pt>
                <c:pt idx="144">
                  <c:v>7.6520004272460902</c:v>
                </c:pt>
                <c:pt idx="145">
                  <c:v>7.4726839065551696</c:v>
                </c:pt>
                <c:pt idx="146">
                  <c:v>7.10841941833496</c:v>
                </c:pt>
                <c:pt idx="147">
                  <c:v>7.36976814270019</c:v>
                </c:pt>
                <c:pt idx="148">
                  <c:v>7.2990188598632804</c:v>
                </c:pt>
                <c:pt idx="149">
                  <c:v>7.2514314651489196</c:v>
                </c:pt>
                <c:pt idx="150">
                  <c:v>7.2153339385986301</c:v>
                </c:pt>
                <c:pt idx="151">
                  <c:v>7.2942333221435502</c:v>
                </c:pt>
                <c:pt idx="152">
                  <c:v>7.4282679557800204</c:v>
                </c:pt>
                <c:pt idx="153">
                  <c:v>7.0798983573913503</c:v>
                </c:pt>
                <c:pt idx="154">
                  <c:v>7.4257230758666903</c:v>
                </c:pt>
                <c:pt idx="155">
                  <c:v>7.2457637786865199</c:v>
                </c:pt>
                <c:pt idx="156">
                  <c:v>7.3228473663329998</c:v>
                </c:pt>
                <c:pt idx="157">
                  <c:v>7.0931687355041504</c:v>
                </c:pt>
                <c:pt idx="158">
                  <c:v>7.2192502021789497</c:v>
                </c:pt>
                <c:pt idx="159">
                  <c:v>6.7544908523559499</c:v>
                </c:pt>
                <c:pt idx="160">
                  <c:v>7.0658454895019496</c:v>
                </c:pt>
                <c:pt idx="161">
                  <c:v>7.2833976745605398</c:v>
                </c:pt>
                <c:pt idx="162">
                  <c:v>7.3653826713562003</c:v>
                </c:pt>
                <c:pt idx="163">
                  <c:v>7.5113611221313397</c:v>
                </c:pt>
                <c:pt idx="164">
                  <c:v>7.1851496696472097</c:v>
                </c:pt>
                <c:pt idx="165">
                  <c:v>7.1655750274658203</c:v>
                </c:pt>
                <c:pt idx="166">
                  <c:v>7.3116431236267001</c:v>
                </c:pt>
                <c:pt idx="167">
                  <c:v>7.3018813133239702</c:v>
                </c:pt>
                <c:pt idx="168">
                  <c:v>7.4665403366088796</c:v>
                </c:pt>
                <c:pt idx="169">
                  <c:v>7.1172523498535103</c:v>
                </c:pt>
                <c:pt idx="170">
                  <c:v>7.6331939697265598</c:v>
                </c:pt>
                <c:pt idx="171">
                  <c:v>7.1983838081359801</c:v>
                </c:pt>
                <c:pt idx="172">
                  <c:v>7.3433532714843697</c:v>
                </c:pt>
                <c:pt idx="173">
                  <c:v>7.2385559082031197</c:v>
                </c:pt>
                <c:pt idx="174">
                  <c:v>7.3359298706054599</c:v>
                </c:pt>
                <c:pt idx="175">
                  <c:v>7.3361654281616202</c:v>
                </c:pt>
                <c:pt idx="176">
                  <c:v>7.2995471954345703</c:v>
                </c:pt>
                <c:pt idx="177">
                  <c:v>7.5808529853820801</c:v>
                </c:pt>
                <c:pt idx="178">
                  <c:v>7.1446075439453098</c:v>
                </c:pt>
                <c:pt idx="179">
                  <c:v>7.2990198135375897</c:v>
                </c:pt>
                <c:pt idx="180">
                  <c:v>7.2819495201110804</c:v>
                </c:pt>
                <c:pt idx="181">
                  <c:v>7.7460346221923801</c:v>
                </c:pt>
                <c:pt idx="182">
                  <c:v>7.1903591156005797</c:v>
                </c:pt>
                <c:pt idx="183">
                  <c:v>6.7956128120422301</c:v>
                </c:pt>
                <c:pt idx="184">
                  <c:v>8.0425071716308594</c:v>
                </c:pt>
                <c:pt idx="185">
                  <c:v>8.6043605804443306</c:v>
                </c:pt>
                <c:pt idx="186">
                  <c:v>10.9958744049072</c:v>
                </c:pt>
                <c:pt idx="187">
                  <c:v>8.8282384872436506</c:v>
                </c:pt>
                <c:pt idx="188">
                  <c:v>7.0603647232055602</c:v>
                </c:pt>
                <c:pt idx="189">
                  <c:v>6.9071106910705504</c:v>
                </c:pt>
                <c:pt idx="190">
                  <c:v>6.3814764022827104</c:v>
                </c:pt>
                <c:pt idx="191">
                  <c:v>6.5501608848571697</c:v>
                </c:pt>
                <c:pt idx="192">
                  <c:v>6.4021701812744096</c:v>
                </c:pt>
                <c:pt idx="193">
                  <c:v>6.8470644950866699</c:v>
                </c:pt>
                <c:pt idx="194">
                  <c:v>6.6622495651245099</c:v>
                </c:pt>
                <c:pt idx="195">
                  <c:v>8.9481964111328107</c:v>
                </c:pt>
                <c:pt idx="196">
                  <c:v>5.0647726058959899</c:v>
                </c:pt>
                <c:pt idx="197">
                  <c:v>5.1455106735229403</c:v>
                </c:pt>
                <c:pt idx="198">
                  <c:v>5.9007782936096103</c:v>
                </c:pt>
                <c:pt idx="199">
                  <c:v>5.6866102218627903</c:v>
                </c:pt>
                <c:pt idx="200">
                  <c:v>4.4712200164794904</c:v>
                </c:pt>
                <c:pt idx="201">
                  <c:v>6.5027279853820801</c:v>
                </c:pt>
                <c:pt idx="202">
                  <c:v>6.4141778945922798</c:v>
                </c:pt>
                <c:pt idx="203">
                  <c:v>5.6943831443786603</c:v>
                </c:pt>
                <c:pt idx="204">
                  <c:v>5.89302206039428</c:v>
                </c:pt>
                <c:pt idx="205">
                  <c:v>4.9931945800781197</c:v>
                </c:pt>
                <c:pt idx="206">
                  <c:v>6.7408895492553702</c:v>
                </c:pt>
                <c:pt idx="207">
                  <c:v>6.65035057067871</c:v>
                </c:pt>
                <c:pt idx="208">
                  <c:v>5.5424776077270499</c:v>
                </c:pt>
                <c:pt idx="209">
                  <c:v>6.09215831756591</c:v>
                </c:pt>
                <c:pt idx="210">
                  <c:v>5.8840227127075098</c:v>
                </c:pt>
                <c:pt idx="211">
                  <c:v>6.4832367897033603</c:v>
                </c:pt>
                <c:pt idx="212">
                  <c:v>6.1546173095703098</c:v>
                </c:pt>
                <c:pt idx="213">
                  <c:v>6.1059803962707502</c:v>
                </c:pt>
                <c:pt idx="214">
                  <c:v>6.0749197006225497</c:v>
                </c:pt>
                <c:pt idx="215">
                  <c:v>6.6017246246337802</c:v>
                </c:pt>
                <c:pt idx="216">
                  <c:v>5.7178382873535103</c:v>
                </c:pt>
                <c:pt idx="217">
                  <c:v>5.7515478134155202</c:v>
                </c:pt>
                <c:pt idx="218">
                  <c:v>5.9010024070739702</c:v>
                </c:pt>
                <c:pt idx="219">
                  <c:v>6.6025452613830504</c:v>
                </c:pt>
                <c:pt idx="220">
                  <c:v>6.7593183517456001</c:v>
                </c:pt>
                <c:pt idx="221">
                  <c:v>6.5481510162353498</c:v>
                </c:pt>
                <c:pt idx="222">
                  <c:v>7.1105041503906197</c:v>
                </c:pt>
                <c:pt idx="223">
                  <c:v>6.0862770080566397</c:v>
                </c:pt>
                <c:pt idx="224">
                  <c:v>5.9220838546752903</c:v>
                </c:pt>
                <c:pt idx="225">
                  <c:v>6.7012505531311</c:v>
                </c:pt>
                <c:pt idx="226">
                  <c:v>6.4523358345031703</c:v>
                </c:pt>
                <c:pt idx="227">
                  <c:v>6.9500217437744096</c:v>
                </c:pt>
                <c:pt idx="228">
                  <c:v>6.3748478889465297</c:v>
                </c:pt>
                <c:pt idx="229">
                  <c:v>6.8142309188842702</c:v>
                </c:pt>
                <c:pt idx="230">
                  <c:v>5.56502342224121</c:v>
                </c:pt>
                <c:pt idx="231">
                  <c:v>6.31591749191284</c:v>
                </c:pt>
                <c:pt idx="232">
                  <c:v>6.5528321266174299</c:v>
                </c:pt>
                <c:pt idx="233">
                  <c:v>6.4498867988586399</c:v>
                </c:pt>
                <c:pt idx="234">
                  <c:v>6.8044319152831996</c:v>
                </c:pt>
                <c:pt idx="235">
                  <c:v>6.8460593223571697</c:v>
                </c:pt>
                <c:pt idx="236">
                  <c:v>6.34936046600341</c:v>
                </c:pt>
                <c:pt idx="237">
                  <c:v>5.8857259750366202</c:v>
                </c:pt>
                <c:pt idx="238">
                  <c:v>6.3141741752624503</c:v>
                </c:pt>
                <c:pt idx="239">
                  <c:v>6.5816478729248002</c:v>
                </c:pt>
                <c:pt idx="240">
                  <c:v>5.8635196685790998</c:v>
                </c:pt>
                <c:pt idx="241">
                  <c:v>6.7911901473998997</c:v>
                </c:pt>
                <c:pt idx="242">
                  <c:v>6.8163566589355398</c:v>
                </c:pt>
                <c:pt idx="243">
                  <c:v>7.11334133148193</c:v>
                </c:pt>
                <c:pt idx="244">
                  <c:v>6.8685445785522399</c:v>
                </c:pt>
                <c:pt idx="245">
                  <c:v>6.3341422080993599</c:v>
                </c:pt>
                <c:pt idx="246">
                  <c:v>7.3602886199951101</c:v>
                </c:pt>
                <c:pt idx="247">
                  <c:v>6.1045174598693803</c:v>
                </c:pt>
                <c:pt idx="248">
                  <c:v>7.6336555480956996</c:v>
                </c:pt>
                <c:pt idx="249">
                  <c:v>6.9554476737976003</c:v>
                </c:pt>
                <c:pt idx="250">
                  <c:v>6.6514501571655202</c:v>
                </c:pt>
                <c:pt idx="251">
                  <c:v>6.9358606338500897</c:v>
                </c:pt>
                <c:pt idx="252">
                  <c:v>7.0383996963500897</c:v>
                </c:pt>
                <c:pt idx="253">
                  <c:v>7.0179982185363698</c:v>
                </c:pt>
                <c:pt idx="254">
                  <c:v>6.9425325393676696</c:v>
                </c:pt>
                <c:pt idx="255">
                  <c:v>6.56947469711303</c:v>
                </c:pt>
                <c:pt idx="256">
                  <c:v>6.94807529449462</c:v>
                </c:pt>
                <c:pt idx="257">
                  <c:v>7.3817796707153303</c:v>
                </c:pt>
                <c:pt idx="258">
                  <c:v>6.8680138587951598</c:v>
                </c:pt>
                <c:pt idx="259">
                  <c:v>6.4414925575256303</c:v>
                </c:pt>
                <c:pt idx="260">
                  <c:v>6.9595890045165998</c:v>
                </c:pt>
                <c:pt idx="261">
                  <c:v>6.9720387458801198</c:v>
                </c:pt>
                <c:pt idx="262">
                  <c:v>7.2499027252197203</c:v>
                </c:pt>
                <c:pt idx="263">
                  <c:v>7.1096916198730398</c:v>
                </c:pt>
                <c:pt idx="264">
                  <c:v>6.5917224884033203</c:v>
                </c:pt>
                <c:pt idx="265">
                  <c:v>6.6486544609069798</c:v>
                </c:pt>
                <c:pt idx="266">
                  <c:v>6.5529632568359304</c:v>
                </c:pt>
                <c:pt idx="267">
                  <c:v>7.1791386604309002</c:v>
                </c:pt>
                <c:pt idx="268">
                  <c:v>7.2395372390746999</c:v>
                </c:pt>
                <c:pt idx="269">
                  <c:v>6.8784208297729403</c:v>
                </c:pt>
                <c:pt idx="270">
                  <c:v>7.0651617050170898</c:v>
                </c:pt>
                <c:pt idx="271">
                  <c:v>6.8982238769531197</c:v>
                </c:pt>
                <c:pt idx="272">
                  <c:v>7.1596422195434499</c:v>
                </c:pt>
                <c:pt idx="273">
                  <c:v>7.5674734115600497</c:v>
                </c:pt>
                <c:pt idx="274">
                  <c:v>7.0625424385070801</c:v>
                </c:pt>
                <c:pt idx="275">
                  <c:v>7.5683388710021902</c:v>
                </c:pt>
                <c:pt idx="276">
                  <c:v>7.22413825988769</c:v>
                </c:pt>
                <c:pt idx="277">
                  <c:v>7.8813424110412598</c:v>
                </c:pt>
                <c:pt idx="278">
                  <c:v>7.10414361953735</c:v>
                </c:pt>
                <c:pt idx="279">
                  <c:v>7.2970485687255797</c:v>
                </c:pt>
                <c:pt idx="280">
                  <c:v>6.8886966705322203</c:v>
                </c:pt>
                <c:pt idx="281">
                  <c:v>6.7024993896484304</c:v>
                </c:pt>
                <c:pt idx="282">
                  <c:v>7.3282556533813397</c:v>
                </c:pt>
                <c:pt idx="283">
                  <c:v>7.12245273590087</c:v>
                </c:pt>
                <c:pt idx="284">
                  <c:v>7.6238870620727504</c:v>
                </c:pt>
                <c:pt idx="285">
                  <c:v>6.9770183563232404</c:v>
                </c:pt>
                <c:pt idx="286">
                  <c:v>7.0183548927307102</c:v>
                </c:pt>
                <c:pt idx="287">
                  <c:v>7.2416758537292401</c:v>
                </c:pt>
                <c:pt idx="288">
                  <c:v>7.22340965270996</c:v>
                </c:pt>
                <c:pt idx="289">
                  <c:v>7.4524827003479004</c:v>
                </c:pt>
                <c:pt idx="290">
                  <c:v>7.5418229103088299</c:v>
                </c:pt>
                <c:pt idx="291">
                  <c:v>7.15970754623413</c:v>
                </c:pt>
                <c:pt idx="292">
                  <c:v>7.00298976898193</c:v>
                </c:pt>
                <c:pt idx="293">
                  <c:v>6.8448181152343697</c:v>
                </c:pt>
                <c:pt idx="294">
                  <c:v>6.63950443267822</c:v>
                </c:pt>
                <c:pt idx="295">
                  <c:v>6.8868064880370996</c:v>
                </c:pt>
                <c:pt idx="296">
                  <c:v>7.0086808204650799</c:v>
                </c:pt>
                <c:pt idx="297">
                  <c:v>7.0639963150024396</c:v>
                </c:pt>
                <c:pt idx="298">
                  <c:v>6.9208559989929199</c:v>
                </c:pt>
                <c:pt idx="299">
                  <c:v>7.03104496002197</c:v>
                </c:pt>
                <c:pt idx="300">
                  <c:v>6.7304620742797798</c:v>
                </c:pt>
                <c:pt idx="301">
                  <c:v>7.1239089965820304</c:v>
                </c:pt>
                <c:pt idx="302">
                  <c:v>7.08554935455322</c:v>
                </c:pt>
                <c:pt idx="303">
                  <c:v>7.0757541656494096</c:v>
                </c:pt>
                <c:pt idx="304">
                  <c:v>6.6477937698364196</c:v>
                </c:pt>
                <c:pt idx="305">
                  <c:v>7.5132741928100497</c:v>
                </c:pt>
                <c:pt idx="306">
                  <c:v>6.7804236412048304</c:v>
                </c:pt>
                <c:pt idx="307">
                  <c:v>7.6587829589843697</c:v>
                </c:pt>
                <c:pt idx="308">
                  <c:v>7.2589330673217702</c:v>
                </c:pt>
                <c:pt idx="309">
                  <c:v>7.3574671745300204</c:v>
                </c:pt>
                <c:pt idx="310">
                  <c:v>6.8897652626037598</c:v>
                </c:pt>
                <c:pt idx="311">
                  <c:v>6.8621306419372496</c:v>
                </c:pt>
                <c:pt idx="312">
                  <c:v>7.0959959030151296</c:v>
                </c:pt>
                <c:pt idx="313">
                  <c:v>7.4055294990539497</c:v>
                </c:pt>
                <c:pt idx="314">
                  <c:v>7.21675300598144</c:v>
                </c:pt>
                <c:pt idx="315">
                  <c:v>7.1240606307983398</c:v>
                </c:pt>
                <c:pt idx="316">
                  <c:v>7.2022156715393004</c:v>
                </c:pt>
                <c:pt idx="317">
                  <c:v>6.8432483673095703</c:v>
                </c:pt>
                <c:pt idx="318">
                  <c:v>7.1862168312072701</c:v>
                </c:pt>
                <c:pt idx="319">
                  <c:v>6.9893379211425701</c:v>
                </c:pt>
                <c:pt idx="320">
                  <c:v>7.0024485588073704</c:v>
                </c:pt>
                <c:pt idx="321">
                  <c:v>6.9423437118530202</c:v>
                </c:pt>
                <c:pt idx="322">
                  <c:v>7.5760035514831499</c:v>
                </c:pt>
                <c:pt idx="323">
                  <c:v>7.0204672813415501</c:v>
                </c:pt>
                <c:pt idx="324">
                  <c:v>7.12353467941284</c:v>
                </c:pt>
                <c:pt idx="325">
                  <c:v>7.1552667617797798</c:v>
                </c:pt>
                <c:pt idx="326">
                  <c:v>7.3016810417175204</c:v>
                </c:pt>
                <c:pt idx="327">
                  <c:v>6.7090687751770002</c:v>
                </c:pt>
                <c:pt idx="328">
                  <c:v>6.6679391860961896</c:v>
                </c:pt>
                <c:pt idx="329">
                  <c:v>6.9433441162109304</c:v>
                </c:pt>
                <c:pt idx="330">
                  <c:v>7.28521251678466</c:v>
                </c:pt>
                <c:pt idx="331">
                  <c:v>7.11321544647216</c:v>
                </c:pt>
                <c:pt idx="332">
                  <c:v>7.0908541679382298</c:v>
                </c:pt>
                <c:pt idx="333">
                  <c:v>6.97804450988769</c:v>
                </c:pt>
                <c:pt idx="334">
                  <c:v>6.9036445617675701</c:v>
                </c:pt>
                <c:pt idx="335">
                  <c:v>7.4077663421630797</c:v>
                </c:pt>
                <c:pt idx="336">
                  <c:v>7.1577110290527299</c:v>
                </c:pt>
                <c:pt idx="337">
                  <c:v>6.5817804336547798</c:v>
                </c:pt>
                <c:pt idx="338">
                  <c:v>7.1326022148132298</c:v>
                </c:pt>
                <c:pt idx="339">
                  <c:v>6.9268498420715297</c:v>
                </c:pt>
                <c:pt idx="340">
                  <c:v>7.0090637207031197</c:v>
                </c:pt>
                <c:pt idx="341">
                  <c:v>7.3099288940429599</c:v>
                </c:pt>
                <c:pt idx="342">
                  <c:v>7.0706925392150799</c:v>
                </c:pt>
                <c:pt idx="343">
                  <c:v>7.0760087966918901</c:v>
                </c:pt>
                <c:pt idx="344">
                  <c:v>7.1175518035888601</c:v>
                </c:pt>
                <c:pt idx="345">
                  <c:v>7.3350038528442303</c:v>
                </c:pt>
                <c:pt idx="346">
                  <c:v>6.9133744239807102</c:v>
                </c:pt>
                <c:pt idx="347">
                  <c:v>7.0184330940246502</c:v>
                </c:pt>
                <c:pt idx="348">
                  <c:v>7.6038084030151296</c:v>
                </c:pt>
                <c:pt idx="349">
                  <c:v>7.2686429023742596</c:v>
                </c:pt>
                <c:pt idx="350">
                  <c:v>7.0539417266845703</c:v>
                </c:pt>
                <c:pt idx="351">
                  <c:v>7.3803424835204998</c:v>
                </c:pt>
                <c:pt idx="352">
                  <c:v>6.9680871963500897</c:v>
                </c:pt>
                <c:pt idx="353">
                  <c:v>6.8434391021728498</c:v>
                </c:pt>
                <c:pt idx="354">
                  <c:v>7.2547588348388601</c:v>
                </c:pt>
                <c:pt idx="355">
                  <c:v>7.4095201492309499</c:v>
                </c:pt>
                <c:pt idx="356">
                  <c:v>7.2542085647582999</c:v>
                </c:pt>
                <c:pt idx="357">
                  <c:v>7.36236572265625</c:v>
                </c:pt>
                <c:pt idx="358">
                  <c:v>7.0155782699584899</c:v>
                </c:pt>
                <c:pt idx="359">
                  <c:v>7.40921783447265</c:v>
                </c:pt>
                <c:pt idx="360">
                  <c:v>6.9986090660095197</c:v>
                </c:pt>
                <c:pt idx="361">
                  <c:v>7.1110935211181596</c:v>
                </c:pt>
                <c:pt idx="362">
                  <c:v>7.1160917282104403</c:v>
                </c:pt>
                <c:pt idx="363">
                  <c:v>7.4443063735961896</c:v>
                </c:pt>
                <c:pt idx="364">
                  <c:v>7.3283486366271902</c:v>
                </c:pt>
                <c:pt idx="365">
                  <c:v>7.1719107627868599</c:v>
                </c:pt>
                <c:pt idx="366">
                  <c:v>6.8492918014526296</c:v>
                </c:pt>
                <c:pt idx="367">
                  <c:v>6.9537858963012598</c:v>
                </c:pt>
                <c:pt idx="368">
                  <c:v>7.3693566322326598</c:v>
                </c:pt>
                <c:pt idx="369">
                  <c:v>7.5450477600097603</c:v>
                </c:pt>
                <c:pt idx="370">
                  <c:v>6.9355392456054599</c:v>
                </c:pt>
                <c:pt idx="371">
                  <c:v>7.1046447753906197</c:v>
                </c:pt>
                <c:pt idx="372">
                  <c:v>7.2047691345214799</c:v>
                </c:pt>
                <c:pt idx="373">
                  <c:v>7.3416452407836896</c:v>
                </c:pt>
                <c:pt idx="374">
                  <c:v>7.1874489784240696</c:v>
                </c:pt>
                <c:pt idx="375">
                  <c:v>7.17254161834716</c:v>
                </c:pt>
                <c:pt idx="376">
                  <c:v>7.5385398864745996</c:v>
                </c:pt>
                <c:pt idx="377">
                  <c:v>6.7366561889648402</c:v>
                </c:pt>
                <c:pt idx="378">
                  <c:v>7.4037284851074201</c:v>
                </c:pt>
                <c:pt idx="379">
                  <c:v>6.7366027832031197</c:v>
                </c:pt>
                <c:pt idx="380">
                  <c:v>7.0102787017822203</c:v>
                </c:pt>
                <c:pt idx="381">
                  <c:v>7.2598981857299796</c:v>
                </c:pt>
                <c:pt idx="382">
                  <c:v>7.1547856330871502</c:v>
                </c:pt>
                <c:pt idx="383">
                  <c:v>7.4065437316894496</c:v>
                </c:pt>
                <c:pt idx="384">
                  <c:v>7.2628812789916903</c:v>
                </c:pt>
                <c:pt idx="385">
                  <c:v>7.3421573638915998</c:v>
                </c:pt>
                <c:pt idx="386">
                  <c:v>7.08369636535644</c:v>
                </c:pt>
                <c:pt idx="387">
                  <c:v>7.2172112464904696</c:v>
                </c:pt>
                <c:pt idx="388">
                  <c:v>6.9744081497192303</c:v>
                </c:pt>
                <c:pt idx="389">
                  <c:v>6.8469095230102504</c:v>
                </c:pt>
                <c:pt idx="390">
                  <c:v>6.6931376457214302</c:v>
                </c:pt>
                <c:pt idx="391">
                  <c:v>6.9542045593261701</c:v>
                </c:pt>
                <c:pt idx="392">
                  <c:v>7.2136316299438397</c:v>
                </c:pt>
                <c:pt idx="393">
                  <c:v>6.7894344329833896</c:v>
                </c:pt>
                <c:pt idx="394">
                  <c:v>7.1107015609741202</c:v>
                </c:pt>
                <c:pt idx="395">
                  <c:v>6.7759714126586896</c:v>
                </c:pt>
                <c:pt idx="396">
                  <c:v>6.6547789573669398</c:v>
                </c:pt>
                <c:pt idx="397">
                  <c:v>6.9442815780639604</c:v>
                </c:pt>
                <c:pt idx="398">
                  <c:v>6.6641497611999503</c:v>
                </c:pt>
                <c:pt idx="399">
                  <c:v>7.0954866409301696</c:v>
                </c:pt>
                <c:pt idx="400">
                  <c:v>6.8164024353027299</c:v>
                </c:pt>
                <c:pt idx="401">
                  <c:v>6.8398361206054599</c:v>
                </c:pt>
                <c:pt idx="402">
                  <c:v>6.9445610046386701</c:v>
                </c:pt>
                <c:pt idx="403">
                  <c:v>6.7863659858703604</c:v>
                </c:pt>
                <c:pt idx="404">
                  <c:v>6.9576730728149396</c:v>
                </c:pt>
                <c:pt idx="405">
                  <c:v>6.6123533248901296</c:v>
                </c:pt>
                <c:pt idx="406">
                  <c:v>6.6510639190673801</c:v>
                </c:pt>
                <c:pt idx="407">
                  <c:v>6.9167757034301696</c:v>
                </c:pt>
                <c:pt idx="408">
                  <c:v>7.2185029983520499</c:v>
                </c:pt>
                <c:pt idx="409">
                  <c:v>7.0166492462158203</c:v>
                </c:pt>
                <c:pt idx="410">
                  <c:v>6.8822684288024902</c:v>
                </c:pt>
                <c:pt idx="411">
                  <c:v>6.8106431961059499</c:v>
                </c:pt>
                <c:pt idx="412">
                  <c:v>6.9219598770141602</c:v>
                </c:pt>
                <c:pt idx="413">
                  <c:v>6.92661380767822</c:v>
                </c:pt>
                <c:pt idx="414">
                  <c:v>6.8216028213500897</c:v>
                </c:pt>
                <c:pt idx="415">
                  <c:v>6.6190652847290004</c:v>
                </c:pt>
                <c:pt idx="416">
                  <c:v>6.9287567138671804</c:v>
                </c:pt>
                <c:pt idx="417">
                  <c:v>6.8801069259643501</c:v>
                </c:pt>
                <c:pt idx="418">
                  <c:v>6.8183188438415501</c:v>
                </c:pt>
                <c:pt idx="419">
                  <c:v>6.7016210556030202</c:v>
                </c:pt>
                <c:pt idx="420">
                  <c:v>7.1906013488769496</c:v>
                </c:pt>
                <c:pt idx="421">
                  <c:v>7.0243940353393501</c:v>
                </c:pt>
                <c:pt idx="422">
                  <c:v>6.8981237411498997</c:v>
                </c:pt>
                <c:pt idx="423">
                  <c:v>6.97991847991943</c:v>
                </c:pt>
                <c:pt idx="424">
                  <c:v>6.9900436401367099</c:v>
                </c:pt>
                <c:pt idx="425">
                  <c:v>6.6587748527526802</c:v>
                </c:pt>
                <c:pt idx="426">
                  <c:v>6.9018421173095703</c:v>
                </c:pt>
                <c:pt idx="427">
                  <c:v>6.5719637870788503</c:v>
                </c:pt>
                <c:pt idx="428">
                  <c:v>7.2386813163757298</c:v>
                </c:pt>
                <c:pt idx="429">
                  <c:v>6.86073493957519</c:v>
                </c:pt>
                <c:pt idx="430">
                  <c:v>6.8606028556823704</c:v>
                </c:pt>
                <c:pt idx="431">
                  <c:v>6.1913437843322701</c:v>
                </c:pt>
                <c:pt idx="432">
                  <c:v>6.5442886352539</c:v>
                </c:pt>
                <c:pt idx="433">
                  <c:v>6.5481190681457502</c:v>
                </c:pt>
                <c:pt idx="434">
                  <c:v>6.6077919006347603</c:v>
                </c:pt>
                <c:pt idx="435">
                  <c:v>6.8277573585510201</c:v>
                </c:pt>
                <c:pt idx="436">
                  <c:v>6.56264305114746</c:v>
                </c:pt>
                <c:pt idx="437">
                  <c:v>6.49163722991943</c:v>
                </c:pt>
                <c:pt idx="438">
                  <c:v>6.6421217918395996</c:v>
                </c:pt>
                <c:pt idx="439">
                  <c:v>6.5018386840820304</c:v>
                </c:pt>
                <c:pt idx="440">
                  <c:v>6.4722638130187899</c:v>
                </c:pt>
                <c:pt idx="441">
                  <c:v>6.0521965026855398</c:v>
                </c:pt>
                <c:pt idx="442">
                  <c:v>6.4470362663268999</c:v>
                </c:pt>
                <c:pt idx="443">
                  <c:v>6.1455965042114196</c:v>
                </c:pt>
                <c:pt idx="444">
                  <c:v>6.1314334869384703</c:v>
                </c:pt>
                <c:pt idx="445">
                  <c:v>6.2290086746215803</c:v>
                </c:pt>
                <c:pt idx="446">
                  <c:v>5.9731698036193803</c:v>
                </c:pt>
                <c:pt idx="447">
                  <c:v>6.3152990341186497</c:v>
                </c:pt>
                <c:pt idx="448">
                  <c:v>6.0016841888427699</c:v>
                </c:pt>
                <c:pt idx="449">
                  <c:v>5.9121813774108798</c:v>
                </c:pt>
                <c:pt idx="450">
                  <c:v>5.9180369377136204</c:v>
                </c:pt>
                <c:pt idx="451">
                  <c:v>6.1840243339538503</c:v>
                </c:pt>
                <c:pt idx="452">
                  <c:v>5.6479578018188397</c:v>
                </c:pt>
                <c:pt idx="453">
                  <c:v>5.6114606857299796</c:v>
                </c:pt>
                <c:pt idx="454">
                  <c:v>5.5987062454223597</c:v>
                </c:pt>
                <c:pt idx="455">
                  <c:v>6.0762739181518501</c:v>
                </c:pt>
                <c:pt idx="456">
                  <c:v>5.9450268745422301</c:v>
                </c:pt>
                <c:pt idx="457">
                  <c:v>5.4690799713134703</c:v>
                </c:pt>
                <c:pt idx="458">
                  <c:v>5.4729304313659597</c:v>
                </c:pt>
                <c:pt idx="459">
                  <c:v>5.0829830169677699</c:v>
                </c:pt>
                <c:pt idx="460">
                  <c:v>5.3439350128173801</c:v>
                </c:pt>
                <c:pt idx="461">
                  <c:v>5.2669687271118102</c:v>
                </c:pt>
                <c:pt idx="462">
                  <c:v>5.2743988037109304</c:v>
                </c:pt>
                <c:pt idx="463">
                  <c:v>5.1108169555664</c:v>
                </c:pt>
                <c:pt idx="464">
                  <c:v>5.3905577659606898</c:v>
                </c:pt>
                <c:pt idx="465">
                  <c:v>5.2024974822998002</c:v>
                </c:pt>
                <c:pt idx="466">
                  <c:v>5.2786402702331499</c:v>
                </c:pt>
                <c:pt idx="467">
                  <c:v>5.2542915344238201</c:v>
                </c:pt>
                <c:pt idx="468">
                  <c:v>5.6762342453002903</c:v>
                </c:pt>
                <c:pt idx="469">
                  <c:v>5.5702648162841797</c:v>
                </c:pt>
                <c:pt idx="470">
                  <c:v>5.2577323913574201</c:v>
                </c:pt>
                <c:pt idx="471">
                  <c:v>4.7828555107116699</c:v>
                </c:pt>
                <c:pt idx="472">
                  <c:v>5.0591545104980398</c:v>
                </c:pt>
                <c:pt idx="473">
                  <c:v>5.2680034637451101</c:v>
                </c:pt>
                <c:pt idx="474">
                  <c:v>5.9167523384094203</c:v>
                </c:pt>
                <c:pt idx="475">
                  <c:v>5.6542949676513601</c:v>
                </c:pt>
                <c:pt idx="476">
                  <c:v>5.2191104888915998</c:v>
                </c:pt>
                <c:pt idx="477">
                  <c:v>5.4632034301757804</c:v>
                </c:pt>
                <c:pt idx="478">
                  <c:v>5.1356778144836399</c:v>
                </c:pt>
                <c:pt idx="479">
                  <c:v>4.9568905830383301</c:v>
                </c:pt>
                <c:pt idx="480">
                  <c:v>5.3321795463562003</c:v>
                </c:pt>
                <c:pt idx="481">
                  <c:v>4.9741048812866202</c:v>
                </c:pt>
                <c:pt idx="482">
                  <c:v>5.0005540847778303</c:v>
                </c:pt>
                <c:pt idx="483">
                  <c:v>4.9250750541687003</c:v>
                </c:pt>
                <c:pt idx="484">
                  <c:v>5.1487979888915998</c:v>
                </c:pt>
                <c:pt idx="485">
                  <c:v>5.71000003814697</c:v>
                </c:pt>
                <c:pt idx="486">
                  <c:v>4.9510102272033603</c:v>
                </c:pt>
                <c:pt idx="487">
                  <c:v>4.9219679832458496</c:v>
                </c:pt>
                <c:pt idx="488">
                  <c:v>5.2521953582763601</c:v>
                </c:pt>
                <c:pt idx="489">
                  <c:v>5.5861616134643501</c:v>
                </c:pt>
                <c:pt idx="490">
                  <c:v>5.2283878326415998</c:v>
                </c:pt>
                <c:pt idx="491">
                  <c:v>5.6156640052795401</c:v>
                </c:pt>
                <c:pt idx="492">
                  <c:v>5.52890872955322</c:v>
                </c:pt>
                <c:pt idx="493">
                  <c:v>5.0589489936828604</c:v>
                </c:pt>
                <c:pt idx="494">
                  <c:v>5.4180612564086896</c:v>
                </c:pt>
                <c:pt idx="495">
                  <c:v>5.7480807304382298</c:v>
                </c:pt>
                <c:pt idx="496">
                  <c:v>5.8636178970336896</c:v>
                </c:pt>
                <c:pt idx="497">
                  <c:v>5.3281707763671804</c:v>
                </c:pt>
                <c:pt idx="498">
                  <c:v>5.0425667762756303</c:v>
                </c:pt>
                <c:pt idx="499">
                  <c:v>5.2400598526000897</c:v>
                </c:pt>
                <c:pt idx="500">
                  <c:v>5.2777376174926696</c:v>
                </c:pt>
                <c:pt idx="501">
                  <c:v>5.6715564727783203</c:v>
                </c:pt>
                <c:pt idx="502">
                  <c:v>5.3354516029357901</c:v>
                </c:pt>
                <c:pt idx="503">
                  <c:v>5.0763978958129803</c:v>
                </c:pt>
                <c:pt idx="504">
                  <c:v>5.2194075584411603</c:v>
                </c:pt>
                <c:pt idx="505">
                  <c:v>5.9388294219970703</c:v>
                </c:pt>
                <c:pt idx="506">
                  <c:v>5.7684230804443297</c:v>
                </c:pt>
                <c:pt idx="507">
                  <c:v>6.0735311508178702</c:v>
                </c:pt>
                <c:pt idx="508">
                  <c:v>5.3473649024963299</c:v>
                </c:pt>
                <c:pt idx="509">
                  <c:v>4.93570852279663</c:v>
                </c:pt>
                <c:pt idx="510">
                  <c:v>4.9941277503967196</c:v>
                </c:pt>
                <c:pt idx="511">
                  <c:v>5.1497263908386204</c:v>
                </c:pt>
                <c:pt idx="512">
                  <c:v>5.0772142410278303</c:v>
                </c:pt>
                <c:pt idx="513">
                  <c:v>5.4761643409729004</c:v>
                </c:pt>
                <c:pt idx="514">
                  <c:v>5.6248664855956996</c:v>
                </c:pt>
                <c:pt idx="515">
                  <c:v>5.05025291442871</c:v>
                </c:pt>
                <c:pt idx="516">
                  <c:v>5.3809838294982901</c:v>
                </c:pt>
                <c:pt idx="517">
                  <c:v>5.4161047935485804</c:v>
                </c:pt>
                <c:pt idx="518">
                  <c:v>5.40165042877197</c:v>
                </c:pt>
                <c:pt idx="519">
                  <c:v>5.0559449195861799</c:v>
                </c:pt>
                <c:pt idx="520">
                  <c:v>5.2211251258850098</c:v>
                </c:pt>
                <c:pt idx="521">
                  <c:v>5.4472675323486301</c:v>
                </c:pt>
                <c:pt idx="522">
                  <c:v>5.4122714996337802</c:v>
                </c:pt>
                <c:pt idx="523">
                  <c:v>5.5724868774414</c:v>
                </c:pt>
                <c:pt idx="524">
                  <c:v>5.2961726188659597</c:v>
                </c:pt>
                <c:pt idx="525">
                  <c:v>5.4531431198120099</c:v>
                </c:pt>
                <c:pt idx="526">
                  <c:v>5.3541002273559499</c:v>
                </c:pt>
                <c:pt idx="527">
                  <c:v>5.2286314964294398</c:v>
                </c:pt>
                <c:pt idx="528">
                  <c:v>5.4489898681640598</c:v>
                </c:pt>
                <c:pt idx="529">
                  <c:v>5.5955748558044398</c:v>
                </c:pt>
                <c:pt idx="530">
                  <c:v>5.1987562179565403</c:v>
                </c:pt>
                <c:pt idx="531">
                  <c:v>5.4088664054870597</c:v>
                </c:pt>
                <c:pt idx="532">
                  <c:v>5.0841169357299796</c:v>
                </c:pt>
                <c:pt idx="533">
                  <c:v>5.2123336791992099</c:v>
                </c:pt>
                <c:pt idx="534">
                  <c:v>5.3088874816894496</c:v>
                </c:pt>
                <c:pt idx="535">
                  <c:v>5.3381605148315403</c:v>
                </c:pt>
                <c:pt idx="536">
                  <c:v>5.63099765777587</c:v>
                </c:pt>
                <c:pt idx="537">
                  <c:v>5.5395164489745996</c:v>
                </c:pt>
                <c:pt idx="538">
                  <c:v>5.5454721450805602</c:v>
                </c:pt>
                <c:pt idx="539">
                  <c:v>5.5534353256225497</c:v>
                </c:pt>
                <c:pt idx="540">
                  <c:v>5.5346646308898899</c:v>
                </c:pt>
                <c:pt idx="541">
                  <c:v>5.6843357086181596</c:v>
                </c:pt>
                <c:pt idx="542">
                  <c:v>5.6450300216674796</c:v>
                </c:pt>
                <c:pt idx="543">
                  <c:v>5.39632225036621</c:v>
                </c:pt>
                <c:pt idx="544">
                  <c:v>5.5117654800415004</c:v>
                </c:pt>
                <c:pt idx="545">
                  <c:v>5.5675172805786097</c:v>
                </c:pt>
                <c:pt idx="546">
                  <c:v>5.6018991470336896</c:v>
                </c:pt>
                <c:pt idx="547">
                  <c:v>5.5120697021484304</c:v>
                </c:pt>
                <c:pt idx="548">
                  <c:v>5.4586324691772399</c:v>
                </c:pt>
                <c:pt idx="549">
                  <c:v>5.5229196548461896</c:v>
                </c:pt>
                <c:pt idx="550">
                  <c:v>5.8961868286132804</c:v>
                </c:pt>
                <c:pt idx="551">
                  <c:v>5.6202507019042898</c:v>
                </c:pt>
                <c:pt idx="552">
                  <c:v>6.0579929351806596</c:v>
                </c:pt>
                <c:pt idx="553">
                  <c:v>5.8422117233276296</c:v>
                </c:pt>
                <c:pt idx="554">
                  <c:v>6.2413597106933496</c:v>
                </c:pt>
                <c:pt idx="555">
                  <c:v>5.4977517127990696</c:v>
                </c:pt>
                <c:pt idx="556">
                  <c:v>6.1866431236267001</c:v>
                </c:pt>
                <c:pt idx="557">
                  <c:v>6.0028429031371999</c:v>
                </c:pt>
                <c:pt idx="558">
                  <c:v>5.9058408737182599</c:v>
                </c:pt>
                <c:pt idx="559">
                  <c:v>5.7470159530639604</c:v>
                </c:pt>
                <c:pt idx="560">
                  <c:v>5.7692022323608398</c:v>
                </c:pt>
                <c:pt idx="561">
                  <c:v>5.8842563629150302</c:v>
                </c:pt>
                <c:pt idx="562">
                  <c:v>5.8345785140991202</c:v>
                </c:pt>
                <c:pt idx="563">
                  <c:v>6.28668117523193</c:v>
                </c:pt>
                <c:pt idx="564">
                  <c:v>5.5615177154540998</c:v>
                </c:pt>
                <c:pt idx="565">
                  <c:v>5.7047452926635698</c:v>
                </c:pt>
                <c:pt idx="566">
                  <c:v>5.6250543594360298</c:v>
                </c:pt>
                <c:pt idx="567">
                  <c:v>5.7538042068481401</c:v>
                </c:pt>
                <c:pt idx="568">
                  <c:v>5.7310862541198704</c:v>
                </c:pt>
                <c:pt idx="569">
                  <c:v>5.9365601539611799</c:v>
                </c:pt>
                <c:pt idx="570">
                  <c:v>5.3504548072814897</c:v>
                </c:pt>
                <c:pt idx="571">
                  <c:v>5.5954165458679199</c:v>
                </c:pt>
                <c:pt idx="572">
                  <c:v>5.8474626541137598</c:v>
                </c:pt>
                <c:pt idx="573">
                  <c:v>5.7429380416870099</c:v>
                </c:pt>
                <c:pt idx="574">
                  <c:v>5.5353088378906197</c:v>
                </c:pt>
                <c:pt idx="575">
                  <c:v>5.7388172149658203</c:v>
                </c:pt>
                <c:pt idx="576">
                  <c:v>5.9203138351440403</c:v>
                </c:pt>
                <c:pt idx="577">
                  <c:v>5.7966289520263601</c:v>
                </c:pt>
                <c:pt idx="578">
                  <c:v>6.0117402076721103</c:v>
                </c:pt>
                <c:pt idx="579">
                  <c:v>5.8294992446899396</c:v>
                </c:pt>
                <c:pt idx="580">
                  <c:v>5.99006795883178</c:v>
                </c:pt>
                <c:pt idx="581">
                  <c:v>6.0512595176696697</c:v>
                </c:pt>
                <c:pt idx="582">
                  <c:v>6.0647721290588299</c:v>
                </c:pt>
                <c:pt idx="583">
                  <c:v>5.8632621765136701</c:v>
                </c:pt>
                <c:pt idx="584">
                  <c:v>5.45509433746337</c:v>
                </c:pt>
                <c:pt idx="585">
                  <c:v>5.7843918800354004</c:v>
                </c:pt>
                <c:pt idx="586">
                  <c:v>5.7904286384582502</c:v>
                </c:pt>
                <c:pt idx="587">
                  <c:v>6.0544357299804599</c:v>
                </c:pt>
                <c:pt idx="588">
                  <c:v>5.8934845924377397</c:v>
                </c:pt>
                <c:pt idx="589">
                  <c:v>5.5974545478820801</c:v>
                </c:pt>
                <c:pt idx="590">
                  <c:v>5.8003845214843697</c:v>
                </c:pt>
                <c:pt idx="591">
                  <c:v>5.95143318176269</c:v>
                </c:pt>
                <c:pt idx="592">
                  <c:v>6.0734791755676198</c:v>
                </c:pt>
                <c:pt idx="593">
                  <c:v>5.7542777061462402</c:v>
                </c:pt>
                <c:pt idx="594">
                  <c:v>6.1790704727172798</c:v>
                </c:pt>
                <c:pt idx="595">
                  <c:v>6.07989025115966</c:v>
                </c:pt>
                <c:pt idx="596">
                  <c:v>6.0048236846923801</c:v>
                </c:pt>
                <c:pt idx="597">
                  <c:v>5.6491389274597097</c:v>
                </c:pt>
                <c:pt idx="598">
                  <c:v>6.0031061172485298</c:v>
                </c:pt>
                <c:pt idx="599">
                  <c:v>5.9205060005187899</c:v>
                </c:pt>
                <c:pt idx="600">
                  <c:v>5.9732594490051198</c:v>
                </c:pt>
                <c:pt idx="601">
                  <c:v>5.9529685974120996</c:v>
                </c:pt>
                <c:pt idx="602">
                  <c:v>6.0559387207031197</c:v>
                </c:pt>
                <c:pt idx="603">
                  <c:v>5.8647327423095703</c:v>
                </c:pt>
                <c:pt idx="604">
                  <c:v>6.0662713050842196</c:v>
                </c:pt>
                <c:pt idx="605">
                  <c:v>6.0495576858520499</c:v>
                </c:pt>
                <c:pt idx="606">
                  <c:v>5.96254539489746</c:v>
                </c:pt>
                <c:pt idx="607">
                  <c:v>6.2168560028076101</c:v>
                </c:pt>
                <c:pt idx="608">
                  <c:v>6.3721237182617099</c:v>
                </c:pt>
                <c:pt idx="609">
                  <c:v>6.0934467315673801</c:v>
                </c:pt>
                <c:pt idx="610">
                  <c:v>6.2357807159423801</c:v>
                </c:pt>
                <c:pt idx="611">
                  <c:v>5.7868461608886701</c:v>
                </c:pt>
                <c:pt idx="612">
                  <c:v>6.15978908538818</c:v>
                </c:pt>
                <c:pt idx="613">
                  <c:v>5.9412097930908203</c:v>
                </c:pt>
                <c:pt idx="614">
                  <c:v>5.9294967651367099</c:v>
                </c:pt>
                <c:pt idx="615">
                  <c:v>6.0909156799316397</c:v>
                </c:pt>
                <c:pt idx="616">
                  <c:v>6.0595769882202104</c:v>
                </c:pt>
                <c:pt idx="617">
                  <c:v>5.88567638397216</c:v>
                </c:pt>
                <c:pt idx="618">
                  <c:v>6.1759481430053702</c:v>
                </c:pt>
                <c:pt idx="619">
                  <c:v>6.47151279449462</c:v>
                </c:pt>
                <c:pt idx="620">
                  <c:v>5.8005790710449201</c:v>
                </c:pt>
                <c:pt idx="621">
                  <c:v>6.0099310874938903</c:v>
                </c:pt>
                <c:pt idx="622">
                  <c:v>6.1963114738464302</c:v>
                </c:pt>
                <c:pt idx="623">
                  <c:v>6.2409114837646396</c:v>
                </c:pt>
                <c:pt idx="624">
                  <c:v>6.1375570297241202</c:v>
                </c:pt>
                <c:pt idx="625">
                  <c:v>6.1138591766357404</c:v>
                </c:pt>
                <c:pt idx="626">
                  <c:v>6.66640281677246</c:v>
                </c:pt>
                <c:pt idx="627">
                  <c:v>13.2123908996582</c:v>
                </c:pt>
                <c:pt idx="628">
                  <c:v>8.71919345855712</c:v>
                </c:pt>
                <c:pt idx="629">
                  <c:v>9.9596385955810494</c:v>
                </c:pt>
                <c:pt idx="630">
                  <c:v>9.9588537216186506</c:v>
                </c:pt>
                <c:pt idx="631">
                  <c:v>9.7145795822143501</c:v>
                </c:pt>
                <c:pt idx="632">
                  <c:v>5.1071920394897399</c:v>
                </c:pt>
                <c:pt idx="633">
                  <c:v>5.0172753334045401</c:v>
                </c:pt>
                <c:pt idx="634">
                  <c:v>5.77491950988769</c:v>
                </c:pt>
                <c:pt idx="635">
                  <c:v>6.2553243637084899</c:v>
                </c:pt>
                <c:pt idx="636">
                  <c:v>5.87027740478515</c:v>
                </c:pt>
                <c:pt idx="637">
                  <c:v>6.1949825286865199</c:v>
                </c:pt>
                <c:pt idx="638">
                  <c:v>6.8500766754150302</c:v>
                </c:pt>
                <c:pt idx="639">
                  <c:v>7.2428517341613698</c:v>
                </c:pt>
                <c:pt idx="640">
                  <c:v>7.4639015197753897</c:v>
                </c:pt>
                <c:pt idx="641">
                  <c:v>8.6186428070068306</c:v>
                </c:pt>
                <c:pt idx="642">
                  <c:v>9.2142906188964808</c:v>
                </c:pt>
                <c:pt idx="643">
                  <c:v>8.91322422027587</c:v>
                </c:pt>
                <c:pt idx="644">
                  <c:v>8.2489204406738192</c:v>
                </c:pt>
                <c:pt idx="645">
                  <c:v>9.2512474060058594</c:v>
                </c:pt>
                <c:pt idx="646">
                  <c:v>9.5827083587646396</c:v>
                </c:pt>
                <c:pt idx="647">
                  <c:v>8.8144454956054599</c:v>
                </c:pt>
                <c:pt idx="648">
                  <c:v>8.5210113525390607</c:v>
                </c:pt>
                <c:pt idx="649">
                  <c:v>10.1140022277832</c:v>
                </c:pt>
                <c:pt idx="650">
                  <c:v>8.6181392669677699</c:v>
                </c:pt>
                <c:pt idx="651">
                  <c:v>9.3427801132202095</c:v>
                </c:pt>
                <c:pt idx="652">
                  <c:v>8.8923225402831996</c:v>
                </c:pt>
                <c:pt idx="653">
                  <c:v>10.2568054199218</c:v>
                </c:pt>
                <c:pt idx="654">
                  <c:v>9.1486186981201101</c:v>
                </c:pt>
                <c:pt idx="655">
                  <c:v>8.4855060577392507</c:v>
                </c:pt>
                <c:pt idx="656">
                  <c:v>8.9351329803466797</c:v>
                </c:pt>
                <c:pt idx="657">
                  <c:v>8.6528244018554599</c:v>
                </c:pt>
                <c:pt idx="658">
                  <c:v>8.9862756729125906</c:v>
                </c:pt>
                <c:pt idx="659">
                  <c:v>8.3018589019775302</c:v>
                </c:pt>
                <c:pt idx="660">
                  <c:v>9.7563219070434499</c:v>
                </c:pt>
                <c:pt idx="661">
                  <c:v>8.7457075119018501</c:v>
                </c:pt>
                <c:pt idx="662">
                  <c:v>8.8369846343994105</c:v>
                </c:pt>
                <c:pt idx="663">
                  <c:v>8.2559585571288991</c:v>
                </c:pt>
                <c:pt idx="664">
                  <c:v>8.7478618621826101</c:v>
                </c:pt>
                <c:pt idx="665">
                  <c:v>8.5738763809204102</c:v>
                </c:pt>
                <c:pt idx="666">
                  <c:v>8.8103418350219709</c:v>
                </c:pt>
                <c:pt idx="667">
                  <c:v>8.7346096038818306</c:v>
                </c:pt>
                <c:pt idx="668">
                  <c:v>8.4738435745239205</c:v>
                </c:pt>
                <c:pt idx="669">
                  <c:v>7.9054007530212402</c:v>
                </c:pt>
                <c:pt idx="670">
                  <c:v>8.5832443237304599</c:v>
                </c:pt>
                <c:pt idx="671">
                  <c:v>8.4864940643310494</c:v>
                </c:pt>
                <c:pt idx="672">
                  <c:v>8.2426023483276296</c:v>
                </c:pt>
                <c:pt idx="673">
                  <c:v>8.13148689270019</c:v>
                </c:pt>
                <c:pt idx="674">
                  <c:v>8.0406980514526296</c:v>
                </c:pt>
                <c:pt idx="675">
                  <c:v>8.1325340270996094</c:v>
                </c:pt>
                <c:pt idx="676">
                  <c:v>8.1265945434570295</c:v>
                </c:pt>
                <c:pt idx="677">
                  <c:v>8.2119331359863192</c:v>
                </c:pt>
                <c:pt idx="678">
                  <c:v>8.09789943695068</c:v>
                </c:pt>
                <c:pt idx="679">
                  <c:v>7.8384556770324698</c:v>
                </c:pt>
                <c:pt idx="680">
                  <c:v>8.0417194366455007</c:v>
                </c:pt>
                <c:pt idx="681">
                  <c:v>7.8835573196411097</c:v>
                </c:pt>
                <c:pt idx="682">
                  <c:v>7.6822805404662997</c:v>
                </c:pt>
                <c:pt idx="683">
                  <c:v>7.7013645172119096</c:v>
                </c:pt>
                <c:pt idx="684">
                  <c:v>8.0115871429443306</c:v>
                </c:pt>
                <c:pt idx="685">
                  <c:v>8.2281551361083896</c:v>
                </c:pt>
                <c:pt idx="686">
                  <c:v>7.76079893112182</c:v>
                </c:pt>
                <c:pt idx="687">
                  <c:v>7.8057508468627903</c:v>
                </c:pt>
                <c:pt idx="688">
                  <c:v>7.9027223587036097</c:v>
                </c:pt>
                <c:pt idx="689">
                  <c:v>7.8830585479736301</c:v>
                </c:pt>
                <c:pt idx="690">
                  <c:v>8.3366775512695295</c:v>
                </c:pt>
                <c:pt idx="691">
                  <c:v>7.9101352691650302</c:v>
                </c:pt>
                <c:pt idx="692">
                  <c:v>7.88569831848144</c:v>
                </c:pt>
                <c:pt idx="693">
                  <c:v>7.68755674362182</c:v>
                </c:pt>
                <c:pt idx="694">
                  <c:v>7.9673395156860298</c:v>
                </c:pt>
                <c:pt idx="695">
                  <c:v>8.1100244522094709</c:v>
                </c:pt>
                <c:pt idx="696">
                  <c:v>8.2675218582153303</c:v>
                </c:pt>
                <c:pt idx="697">
                  <c:v>8.2218437194824201</c:v>
                </c:pt>
                <c:pt idx="698">
                  <c:v>8.1479282379150302</c:v>
                </c:pt>
                <c:pt idx="699">
                  <c:v>7.9295873641967702</c:v>
                </c:pt>
                <c:pt idx="700">
                  <c:v>8.1226215362548793</c:v>
                </c:pt>
                <c:pt idx="701">
                  <c:v>8.1231040954589808</c:v>
                </c:pt>
                <c:pt idx="702">
                  <c:v>8.6030607223510707</c:v>
                </c:pt>
                <c:pt idx="703">
                  <c:v>8.0812129974365199</c:v>
                </c:pt>
                <c:pt idx="704">
                  <c:v>8.1396255493163991</c:v>
                </c:pt>
                <c:pt idx="705">
                  <c:v>8.2575826644897408</c:v>
                </c:pt>
                <c:pt idx="706">
                  <c:v>8.3259677886962802</c:v>
                </c:pt>
                <c:pt idx="707">
                  <c:v>8.1916885375976491</c:v>
                </c:pt>
                <c:pt idx="708">
                  <c:v>8.5270366668701101</c:v>
                </c:pt>
                <c:pt idx="709">
                  <c:v>8.54046630859375</c:v>
                </c:pt>
                <c:pt idx="710">
                  <c:v>8.2820644378662092</c:v>
                </c:pt>
                <c:pt idx="711">
                  <c:v>8.6254291534423793</c:v>
                </c:pt>
                <c:pt idx="712">
                  <c:v>8.3518447875976491</c:v>
                </c:pt>
                <c:pt idx="713">
                  <c:v>8.7797870635986293</c:v>
                </c:pt>
                <c:pt idx="714">
                  <c:v>8.33868408203125</c:v>
                </c:pt>
                <c:pt idx="715">
                  <c:v>8.8765888214111293</c:v>
                </c:pt>
                <c:pt idx="716">
                  <c:v>8.3953208923339808</c:v>
                </c:pt>
                <c:pt idx="717">
                  <c:v>8.8160800933837802</c:v>
                </c:pt>
                <c:pt idx="718">
                  <c:v>8.1848392486572195</c:v>
                </c:pt>
                <c:pt idx="719">
                  <c:v>8.7505884170532209</c:v>
                </c:pt>
                <c:pt idx="720">
                  <c:v>8.4978294372558594</c:v>
                </c:pt>
                <c:pt idx="721">
                  <c:v>8.2995042800903303</c:v>
                </c:pt>
                <c:pt idx="722">
                  <c:v>8.7699213027954102</c:v>
                </c:pt>
                <c:pt idx="723">
                  <c:v>8.6899843215942294</c:v>
                </c:pt>
                <c:pt idx="724">
                  <c:v>8.6319694519042898</c:v>
                </c:pt>
                <c:pt idx="725">
                  <c:v>8.9509258270263601</c:v>
                </c:pt>
                <c:pt idx="726">
                  <c:v>8.7207546234130806</c:v>
                </c:pt>
                <c:pt idx="727">
                  <c:v>8.8514528274536097</c:v>
                </c:pt>
                <c:pt idx="728">
                  <c:v>9.1809978485107404</c:v>
                </c:pt>
                <c:pt idx="729">
                  <c:v>9.4251546859741193</c:v>
                </c:pt>
                <c:pt idx="730">
                  <c:v>8.9146347045898402</c:v>
                </c:pt>
                <c:pt idx="731">
                  <c:v>8.7186317443847603</c:v>
                </c:pt>
                <c:pt idx="732">
                  <c:v>8.9394855499267507</c:v>
                </c:pt>
                <c:pt idx="733">
                  <c:v>8.9976739883422798</c:v>
                </c:pt>
                <c:pt idx="734">
                  <c:v>9.3949851989746094</c:v>
                </c:pt>
                <c:pt idx="735">
                  <c:v>8.8416881561279297</c:v>
                </c:pt>
                <c:pt idx="736">
                  <c:v>9.1122932434081996</c:v>
                </c:pt>
                <c:pt idx="737">
                  <c:v>9.2342319488525302</c:v>
                </c:pt>
                <c:pt idx="738">
                  <c:v>9.0606555938720703</c:v>
                </c:pt>
                <c:pt idx="739">
                  <c:v>9.1599025726318306</c:v>
                </c:pt>
                <c:pt idx="740">
                  <c:v>9.0757474899291992</c:v>
                </c:pt>
                <c:pt idx="741">
                  <c:v>8.9572467803955007</c:v>
                </c:pt>
                <c:pt idx="742">
                  <c:v>9.1781692504882795</c:v>
                </c:pt>
                <c:pt idx="743">
                  <c:v>9.1662473678588796</c:v>
                </c:pt>
                <c:pt idx="744">
                  <c:v>9.09907722473144</c:v>
                </c:pt>
                <c:pt idx="745">
                  <c:v>9.0091361999511701</c:v>
                </c:pt>
                <c:pt idx="746">
                  <c:v>9.1070585250854492</c:v>
                </c:pt>
                <c:pt idx="747">
                  <c:v>9.1224603652954102</c:v>
                </c:pt>
                <c:pt idx="748">
                  <c:v>9.1671228408813406</c:v>
                </c:pt>
                <c:pt idx="749">
                  <c:v>9.0826206207275302</c:v>
                </c:pt>
                <c:pt idx="750">
                  <c:v>9.4592714309692294</c:v>
                </c:pt>
                <c:pt idx="751">
                  <c:v>9.0010280609130806</c:v>
                </c:pt>
                <c:pt idx="752">
                  <c:v>9.4239454269409109</c:v>
                </c:pt>
                <c:pt idx="753">
                  <c:v>9.5827379226684499</c:v>
                </c:pt>
                <c:pt idx="754">
                  <c:v>9.6615190505981392</c:v>
                </c:pt>
                <c:pt idx="755">
                  <c:v>9.2938051223754794</c:v>
                </c:pt>
                <c:pt idx="756">
                  <c:v>9.2625541687011701</c:v>
                </c:pt>
                <c:pt idx="757">
                  <c:v>9.5007991790771396</c:v>
                </c:pt>
                <c:pt idx="758">
                  <c:v>9.7289514541625906</c:v>
                </c:pt>
                <c:pt idx="759">
                  <c:v>9.4850177764892507</c:v>
                </c:pt>
                <c:pt idx="760">
                  <c:v>9.8350238800048793</c:v>
                </c:pt>
                <c:pt idx="761">
                  <c:v>9.5191669464111293</c:v>
                </c:pt>
                <c:pt idx="762">
                  <c:v>9.3916110992431605</c:v>
                </c:pt>
                <c:pt idx="763">
                  <c:v>9.1651811599731392</c:v>
                </c:pt>
                <c:pt idx="764">
                  <c:v>9.5006828308105398</c:v>
                </c:pt>
                <c:pt idx="765">
                  <c:v>9.4032230377197195</c:v>
                </c:pt>
                <c:pt idx="766">
                  <c:v>9.50288581848144</c:v>
                </c:pt>
                <c:pt idx="767">
                  <c:v>9.5840263366699201</c:v>
                </c:pt>
                <c:pt idx="768">
                  <c:v>9.5123767852783203</c:v>
                </c:pt>
                <c:pt idx="769">
                  <c:v>9.6499843597412092</c:v>
                </c:pt>
                <c:pt idx="770">
                  <c:v>9.5058546066284109</c:v>
                </c:pt>
                <c:pt idx="771">
                  <c:v>8.9358186721801705</c:v>
                </c:pt>
                <c:pt idx="772">
                  <c:v>9.4197654724121094</c:v>
                </c:pt>
                <c:pt idx="773">
                  <c:v>9.1536617279052699</c:v>
                </c:pt>
                <c:pt idx="774">
                  <c:v>9.3919696807861293</c:v>
                </c:pt>
                <c:pt idx="775">
                  <c:v>9.9766054153442294</c:v>
                </c:pt>
                <c:pt idx="776">
                  <c:v>9.5051097869872994</c:v>
                </c:pt>
                <c:pt idx="777">
                  <c:v>9.3626232147216797</c:v>
                </c:pt>
                <c:pt idx="778">
                  <c:v>9.5325412750244105</c:v>
                </c:pt>
                <c:pt idx="779">
                  <c:v>9.4658794403076101</c:v>
                </c:pt>
                <c:pt idx="780">
                  <c:v>9.4887962341308594</c:v>
                </c:pt>
                <c:pt idx="781">
                  <c:v>9.6471195220947195</c:v>
                </c:pt>
                <c:pt idx="782">
                  <c:v>9.2707672119140607</c:v>
                </c:pt>
                <c:pt idx="783">
                  <c:v>9.4540128707885707</c:v>
                </c:pt>
                <c:pt idx="784">
                  <c:v>9.1457881927490199</c:v>
                </c:pt>
                <c:pt idx="785">
                  <c:v>9.5199337005615199</c:v>
                </c:pt>
                <c:pt idx="786">
                  <c:v>9.4779930114746094</c:v>
                </c:pt>
                <c:pt idx="787">
                  <c:v>9.5172023773193306</c:v>
                </c:pt>
                <c:pt idx="788">
                  <c:v>9.7521057128906197</c:v>
                </c:pt>
                <c:pt idx="789">
                  <c:v>9.3765506744384695</c:v>
                </c:pt>
                <c:pt idx="790">
                  <c:v>9.8482971191406197</c:v>
                </c:pt>
                <c:pt idx="791">
                  <c:v>9.5779037475585902</c:v>
                </c:pt>
                <c:pt idx="792">
                  <c:v>9.4489002227783203</c:v>
                </c:pt>
                <c:pt idx="793">
                  <c:v>9.7036857604980398</c:v>
                </c:pt>
                <c:pt idx="794">
                  <c:v>9.3999776840209908</c:v>
                </c:pt>
                <c:pt idx="795">
                  <c:v>9.7885074615478498</c:v>
                </c:pt>
                <c:pt idx="796">
                  <c:v>9.7656669616699201</c:v>
                </c:pt>
                <c:pt idx="797">
                  <c:v>9.6011829376220703</c:v>
                </c:pt>
                <c:pt idx="798">
                  <c:v>9.2364730834960902</c:v>
                </c:pt>
                <c:pt idx="799">
                  <c:v>9.5857419967651296</c:v>
                </c:pt>
                <c:pt idx="800">
                  <c:v>9.2304744720458896</c:v>
                </c:pt>
                <c:pt idx="801">
                  <c:v>9.4504957199096609</c:v>
                </c:pt>
                <c:pt idx="802">
                  <c:v>9.8657970428466797</c:v>
                </c:pt>
                <c:pt idx="803">
                  <c:v>10.153907775878899</c:v>
                </c:pt>
                <c:pt idx="804">
                  <c:v>10.0557289123535</c:v>
                </c:pt>
                <c:pt idx="805">
                  <c:v>10.234971046447701</c:v>
                </c:pt>
                <c:pt idx="806">
                  <c:v>10.0506954193115</c:v>
                </c:pt>
                <c:pt idx="807">
                  <c:v>9.3581352233886701</c:v>
                </c:pt>
                <c:pt idx="808">
                  <c:v>10.074842453002899</c:v>
                </c:pt>
                <c:pt idx="809">
                  <c:v>9.8838958740234304</c:v>
                </c:pt>
                <c:pt idx="810">
                  <c:v>9.1460952758788991</c:v>
                </c:pt>
                <c:pt idx="811">
                  <c:v>9.1615228652954102</c:v>
                </c:pt>
                <c:pt idx="812">
                  <c:v>9.26588535308837</c:v>
                </c:pt>
                <c:pt idx="813">
                  <c:v>9.8036384582519496</c:v>
                </c:pt>
                <c:pt idx="814">
                  <c:v>8.9398841857910103</c:v>
                </c:pt>
                <c:pt idx="815">
                  <c:v>9.27374172210693</c:v>
                </c:pt>
                <c:pt idx="816">
                  <c:v>9.6327190399169904</c:v>
                </c:pt>
                <c:pt idx="817">
                  <c:v>9.1066837310790998</c:v>
                </c:pt>
                <c:pt idx="818">
                  <c:v>9.3165111541747994</c:v>
                </c:pt>
                <c:pt idx="819">
                  <c:v>9.2399110794067294</c:v>
                </c:pt>
                <c:pt idx="820">
                  <c:v>9.2253913879394496</c:v>
                </c:pt>
                <c:pt idx="821">
                  <c:v>8.9901800155639595</c:v>
                </c:pt>
                <c:pt idx="822">
                  <c:v>9.6757049560546804</c:v>
                </c:pt>
                <c:pt idx="823">
                  <c:v>9.3187503814697195</c:v>
                </c:pt>
                <c:pt idx="824">
                  <c:v>9.3356781005859304</c:v>
                </c:pt>
                <c:pt idx="825">
                  <c:v>9.5582904815673793</c:v>
                </c:pt>
                <c:pt idx="826">
                  <c:v>9.4974222183227504</c:v>
                </c:pt>
                <c:pt idx="827">
                  <c:v>9.6639833450317294</c:v>
                </c:pt>
                <c:pt idx="828">
                  <c:v>9.7974891662597603</c:v>
                </c:pt>
                <c:pt idx="829">
                  <c:v>9.3699550628662092</c:v>
                </c:pt>
                <c:pt idx="830">
                  <c:v>9.6491107940673793</c:v>
                </c:pt>
                <c:pt idx="831">
                  <c:v>9.6714830398559499</c:v>
                </c:pt>
                <c:pt idx="832">
                  <c:v>9.8659439086913991</c:v>
                </c:pt>
                <c:pt idx="833">
                  <c:v>9.8760213851928693</c:v>
                </c:pt>
                <c:pt idx="834">
                  <c:v>10.0103034973144</c:v>
                </c:pt>
                <c:pt idx="835">
                  <c:v>9.9497108459472603</c:v>
                </c:pt>
                <c:pt idx="836">
                  <c:v>10.096884727478001</c:v>
                </c:pt>
                <c:pt idx="837">
                  <c:v>9.9043331146240199</c:v>
                </c:pt>
                <c:pt idx="838">
                  <c:v>9.5566291809081996</c:v>
                </c:pt>
                <c:pt idx="839">
                  <c:v>9.7759609222412092</c:v>
                </c:pt>
                <c:pt idx="840">
                  <c:v>10.373100280761699</c:v>
                </c:pt>
                <c:pt idx="841">
                  <c:v>9.8588237762451101</c:v>
                </c:pt>
                <c:pt idx="842">
                  <c:v>9.9382686614990199</c:v>
                </c:pt>
                <c:pt idx="843">
                  <c:v>9.8580322265625</c:v>
                </c:pt>
                <c:pt idx="844">
                  <c:v>9.6149921417236293</c:v>
                </c:pt>
                <c:pt idx="845">
                  <c:v>9.4983215332031197</c:v>
                </c:pt>
                <c:pt idx="846">
                  <c:v>10.0812263488769</c:v>
                </c:pt>
                <c:pt idx="847">
                  <c:v>9.7418003082275302</c:v>
                </c:pt>
                <c:pt idx="848">
                  <c:v>10.1536350250244</c:v>
                </c:pt>
                <c:pt idx="849">
                  <c:v>9.7763519287109304</c:v>
                </c:pt>
                <c:pt idx="850">
                  <c:v>9.7544269561767507</c:v>
                </c:pt>
                <c:pt idx="851">
                  <c:v>9.8222103118896396</c:v>
                </c:pt>
                <c:pt idx="852">
                  <c:v>10.1980285644531</c:v>
                </c:pt>
                <c:pt idx="853">
                  <c:v>10.120979309081999</c:v>
                </c:pt>
                <c:pt idx="854">
                  <c:v>10.0092210769653</c:v>
                </c:pt>
                <c:pt idx="855">
                  <c:v>9.9080324172973597</c:v>
                </c:pt>
                <c:pt idx="856">
                  <c:v>9.6596050262451101</c:v>
                </c:pt>
                <c:pt idx="857">
                  <c:v>9.8673324584960902</c:v>
                </c:pt>
                <c:pt idx="858">
                  <c:v>9.9067277908325195</c:v>
                </c:pt>
                <c:pt idx="859">
                  <c:v>9.8395690917968697</c:v>
                </c:pt>
                <c:pt idx="860">
                  <c:v>9.7176866531371999</c:v>
                </c:pt>
                <c:pt idx="861">
                  <c:v>9.7576045989990199</c:v>
                </c:pt>
                <c:pt idx="862">
                  <c:v>9.9627828598022408</c:v>
                </c:pt>
                <c:pt idx="863">
                  <c:v>10.0655059814453</c:v>
                </c:pt>
                <c:pt idx="864">
                  <c:v>9.9081840515136701</c:v>
                </c:pt>
                <c:pt idx="865">
                  <c:v>10.0890579223632</c:v>
                </c:pt>
                <c:pt idx="866">
                  <c:v>10.058961868286101</c:v>
                </c:pt>
                <c:pt idx="867">
                  <c:v>10.15793800354</c:v>
                </c:pt>
                <c:pt idx="868">
                  <c:v>9.7427043914794904</c:v>
                </c:pt>
                <c:pt idx="869">
                  <c:v>9.8331861495971609</c:v>
                </c:pt>
                <c:pt idx="870">
                  <c:v>9.8747749328613192</c:v>
                </c:pt>
                <c:pt idx="871">
                  <c:v>9.9739608764648402</c:v>
                </c:pt>
                <c:pt idx="872">
                  <c:v>10.0173435211181</c:v>
                </c:pt>
                <c:pt idx="873">
                  <c:v>10.060350418090801</c:v>
                </c:pt>
                <c:pt idx="874">
                  <c:v>8.2824144363403303</c:v>
                </c:pt>
                <c:pt idx="875">
                  <c:v>8.8684129714965803</c:v>
                </c:pt>
                <c:pt idx="876">
                  <c:v>9.5133857727050692</c:v>
                </c:pt>
                <c:pt idx="877">
                  <c:v>9.3500957489013601</c:v>
                </c:pt>
                <c:pt idx="878">
                  <c:v>9.5863933563232404</c:v>
                </c:pt>
                <c:pt idx="879">
                  <c:v>9.7508182525634695</c:v>
                </c:pt>
                <c:pt idx="880">
                  <c:v>9.8841361999511701</c:v>
                </c:pt>
                <c:pt idx="881">
                  <c:v>9.8086061477661097</c:v>
                </c:pt>
                <c:pt idx="882">
                  <c:v>9.9290828704833896</c:v>
                </c:pt>
                <c:pt idx="883">
                  <c:v>9.8800926208496094</c:v>
                </c:pt>
                <c:pt idx="884">
                  <c:v>9.9286279678344709</c:v>
                </c:pt>
                <c:pt idx="885">
                  <c:v>9.7911882400512695</c:v>
                </c:pt>
                <c:pt idx="886">
                  <c:v>9.6931972503662092</c:v>
                </c:pt>
                <c:pt idx="887">
                  <c:v>10.45458984375</c:v>
                </c:pt>
                <c:pt idx="888">
                  <c:v>9.9630146026611293</c:v>
                </c:pt>
                <c:pt idx="889">
                  <c:v>10.329362869262599</c:v>
                </c:pt>
                <c:pt idx="890">
                  <c:v>10.0586814880371</c:v>
                </c:pt>
                <c:pt idx="891">
                  <c:v>9.9589099884033203</c:v>
                </c:pt>
                <c:pt idx="892">
                  <c:v>10.2427577972412</c:v>
                </c:pt>
                <c:pt idx="893">
                  <c:v>10.461854934692299</c:v>
                </c:pt>
                <c:pt idx="894">
                  <c:v>10.4978790283203</c:v>
                </c:pt>
                <c:pt idx="895">
                  <c:v>10.318707466125399</c:v>
                </c:pt>
                <c:pt idx="896">
                  <c:v>10.036821365356399</c:v>
                </c:pt>
                <c:pt idx="897">
                  <c:v>10.277448654174799</c:v>
                </c:pt>
                <c:pt idx="898">
                  <c:v>10.1132593154907</c:v>
                </c:pt>
                <c:pt idx="899">
                  <c:v>9.9357805252075195</c:v>
                </c:pt>
                <c:pt idx="900">
                  <c:v>10.217525482177701</c:v>
                </c:pt>
                <c:pt idx="901">
                  <c:v>10.339458465576101</c:v>
                </c:pt>
                <c:pt idx="902">
                  <c:v>10.2199192047119</c:v>
                </c:pt>
                <c:pt idx="903">
                  <c:v>10.117606163024901</c:v>
                </c:pt>
                <c:pt idx="904">
                  <c:v>10.071632385253899</c:v>
                </c:pt>
                <c:pt idx="905">
                  <c:v>10.1305236816406</c:v>
                </c:pt>
                <c:pt idx="906">
                  <c:v>10.199560165405201</c:v>
                </c:pt>
                <c:pt idx="907">
                  <c:v>10.1183757781982</c:v>
                </c:pt>
                <c:pt idx="908">
                  <c:v>10.320838928222599</c:v>
                </c:pt>
                <c:pt idx="909">
                  <c:v>10.2341089248657</c:v>
                </c:pt>
                <c:pt idx="910">
                  <c:v>10.4282474517822</c:v>
                </c:pt>
                <c:pt idx="911">
                  <c:v>10.2363119125366</c:v>
                </c:pt>
                <c:pt idx="912">
                  <c:v>10.346731185913001</c:v>
                </c:pt>
                <c:pt idx="913">
                  <c:v>10.03000831604</c:v>
                </c:pt>
                <c:pt idx="914">
                  <c:v>10.3070316314697</c:v>
                </c:pt>
                <c:pt idx="915">
                  <c:v>10.1318798065185</c:v>
                </c:pt>
                <c:pt idx="916">
                  <c:v>10.141408920288001</c:v>
                </c:pt>
                <c:pt idx="917">
                  <c:v>10.0734033584594</c:v>
                </c:pt>
                <c:pt idx="918">
                  <c:v>10.209659576416</c:v>
                </c:pt>
                <c:pt idx="919">
                  <c:v>10.1970052719116</c:v>
                </c:pt>
                <c:pt idx="920">
                  <c:v>9.9445247650146396</c:v>
                </c:pt>
                <c:pt idx="921">
                  <c:v>10.406608581542899</c:v>
                </c:pt>
                <c:pt idx="922">
                  <c:v>10.396735191345201</c:v>
                </c:pt>
                <c:pt idx="923">
                  <c:v>10.1250495910644</c:v>
                </c:pt>
                <c:pt idx="924">
                  <c:v>10.2484846115112</c:v>
                </c:pt>
                <c:pt idx="925">
                  <c:v>10.145765304565399</c:v>
                </c:pt>
                <c:pt idx="926">
                  <c:v>10.5640754699707</c:v>
                </c:pt>
                <c:pt idx="927">
                  <c:v>9.9998207092285103</c:v>
                </c:pt>
                <c:pt idx="928">
                  <c:v>10.277798652648899</c:v>
                </c:pt>
                <c:pt idx="929">
                  <c:v>10.4229621887207</c:v>
                </c:pt>
                <c:pt idx="930">
                  <c:v>10.2506504058837</c:v>
                </c:pt>
                <c:pt idx="931">
                  <c:v>10.4647569656372</c:v>
                </c:pt>
                <c:pt idx="932">
                  <c:v>10.2421674728393</c:v>
                </c:pt>
                <c:pt idx="933">
                  <c:v>10.567298889160099</c:v>
                </c:pt>
                <c:pt idx="934">
                  <c:v>10.2647485733032</c:v>
                </c:pt>
                <c:pt idx="935">
                  <c:v>10.144172668456999</c:v>
                </c:pt>
                <c:pt idx="936">
                  <c:v>10.385061264038001</c:v>
                </c:pt>
                <c:pt idx="937">
                  <c:v>10.177412033081</c:v>
                </c:pt>
                <c:pt idx="938">
                  <c:v>10.231477737426699</c:v>
                </c:pt>
                <c:pt idx="939">
                  <c:v>10.479128837585399</c:v>
                </c:pt>
                <c:pt idx="940">
                  <c:v>9.9713497161865199</c:v>
                </c:pt>
                <c:pt idx="941">
                  <c:v>10.233777999877899</c:v>
                </c:pt>
                <c:pt idx="942">
                  <c:v>10.3470335006713</c:v>
                </c:pt>
                <c:pt idx="943">
                  <c:v>10.548662185668899</c:v>
                </c:pt>
                <c:pt idx="944">
                  <c:v>10.1472873687744</c:v>
                </c:pt>
                <c:pt idx="945">
                  <c:v>10.2520389556884</c:v>
                </c:pt>
                <c:pt idx="946">
                  <c:v>10.3313846588134</c:v>
                </c:pt>
                <c:pt idx="947">
                  <c:v>10.3033638000488</c:v>
                </c:pt>
                <c:pt idx="948">
                  <c:v>10.235860824584901</c:v>
                </c:pt>
                <c:pt idx="949">
                  <c:v>10.531759262084901</c:v>
                </c:pt>
                <c:pt idx="950">
                  <c:v>10.449673652648899</c:v>
                </c:pt>
                <c:pt idx="951">
                  <c:v>10.1063108444213</c:v>
                </c:pt>
                <c:pt idx="952">
                  <c:v>10.4084129333496</c:v>
                </c:pt>
                <c:pt idx="953">
                  <c:v>10.291876792907701</c:v>
                </c:pt>
                <c:pt idx="954">
                  <c:v>10.3111820220947</c:v>
                </c:pt>
                <c:pt idx="955">
                  <c:v>10.529405593871999</c:v>
                </c:pt>
                <c:pt idx="956">
                  <c:v>10.707460403442299</c:v>
                </c:pt>
                <c:pt idx="957">
                  <c:v>10.4188976287841</c:v>
                </c:pt>
                <c:pt idx="958">
                  <c:v>10.230251312255801</c:v>
                </c:pt>
                <c:pt idx="959">
                  <c:v>10.2857456207275</c:v>
                </c:pt>
                <c:pt idx="960">
                  <c:v>10.356294631958001</c:v>
                </c:pt>
                <c:pt idx="961">
                  <c:v>10.6172523498535</c:v>
                </c:pt>
                <c:pt idx="962">
                  <c:v>10.4404296875</c:v>
                </c:pt>
                <c:pt idx="963">
                  <c:v>10.429866790771401</c:v>
                </c:pt>
                <c:pt idx="964">
                  <c:v>10.510427474975501</c:v>
                </c:pt>
                <c:pt idx="965">
                  <c:v>10.3921966552734</c:v>
                </c:pt>
                <c:pt idx="966">
                  <c:v>10.7322530746459</c:v>
                </c:pt>
                <c:pt idx="967">
                  <c:v>10.515088081359799</c:v>
                </c:pt>
                <c:pt idx="968">
                  <c:v>10.3342742919921</c:v>
                </c:pt>
                <c:pt idx="969">
                  <c:v>10.155961990356399</c:v>
                </c:pt>
                <c:pt idx="970">
                  <c:v>10.321290969848601</c:v>
                </c:pt>
                <c:pt idx="971">
                  <c:v>10.610700607299799</c:v>
                </c:pt>
                <c:pt idx="972">
                  <c:v>10.6215200424194</c:v>
                </c:pt>
                <c:pt idx="973">
                  <c:v>10.9167423248291</c:v>
                </c:pt>
                <c:pt idx="974">
                  <c:v>10.2677669525146</c:v>
                </c:pt>
                <c:pt idx="975">
                  <c:v>10.8535356521606</c:v>
                </c:pt>
                <c:pt idx="976">
                  <c:v>10.758888244628899</c:v>
                </c:pt>
                <c:pt idx="977">
                  <c:v>10.6594114303588</c:v>
                </c:pt>
                <c:pt idx="978">
                  <c:v>10.2692012786865</c:v>
                </c:pt>
                <c:pt idx="979">
                  <c:v>10.3845672607421</c:v>
                </c:pt>
                <c:pt idx="980">
                  <c:v>10.285383224487299</c:v>
                </c:pt>
                <c:pt idx="981">
                  <c:v>10.5073146820068</c:v>
                </c:pt>
                <c:pt idx="982">
                  <c:v>10.3301544189453</c:v>
                </c:pt>
                <c:pt idx="983">
                  <c:v>10.2958717346191</c:v>
                </c:pt>
                <c:pt idx="984">
                  <c:v>10.671365737915</c:v>
                </c:pt>
                <c:pt idx="985">
                  <c:v>10.527416229248001</c:v>
                </c:pt>
                <c:pt idx="986">
                  <c:v>10.4445533752441</c:v>
                </c:pt>
                <c:pt idx="987">
                  <c:v>10.965742111206</c:v>
                </c:pt>
                <c:pt idx="988">
                  <c:v>10.7588605880737</c:v>
                </c:pt>
                <c:pt idx="989">
                  <c:v>10.311504364013601</c:v>
                </c:pt>
                <c:pt idx="990">
                  <c:v>11.186566352844199</c:v>
                </c:pt>
                <c:pt idx="991">
                  <c:v>10.300533294677701</c:v>
                </c:pt>
                <c:pt idx="992">
                  <c:v>10.7288417816162</c:v>
                </c:pt>
                <c:pt idx="993">
                  <c:v>10.8344249725341</c:v>
                </c:pt>
                <c:pt idx="994">
                  <c:v>10.5840663909912</c:v>
                </c:pt>
                <c:pt idx="995">
                  <c:v>10.759167671203601</c:v>
                </c:pt>
                <c:pt idx="996">
                  <c:v>10.580327987670801</c:v>
                </c:pt>
                <c:pt idx="997">
                  <c:v>10.593080520629799</c:v>
                </c:pt>
                <c:pt idx="998">
                  <c:v>10.675437927246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00-446D-9DB6-9E7B7CAECF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5475584"/>
        <c:axId val="1785502944"/>
      </c:lineChart>
      <c:catAx>
        <c:axId val="178547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5502944"/>
        <c:crosses val="autoZero"/>
        <c:auto val="1"/>
        <c:lblAlgn val="ctr"/>
        <c:lblOffset val="100"/>
        <c:noMultiLvlLbl val="0"/>
      </c:catAx>
      <c:valAx>
        <c:axId val="178550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547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losses!$B$1</c:f>
              <c:strCache>
                <c:ptCount val="1"/>
                <c:pt idx="0">
                  <c:v>g_loss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losses!$B$2:$B$1000</c:f>
              <c:numCache>
                <c:formatCode>General</c:formatCode>
                <c:ptCount val="999"/>
                <c:pt idx="0">
                  <c:v>37.182811737060497</c:v>
                </c:pt>
                <c:pt idx="1">
                  <c:v>22.250003814697202</c:v>
                </c:pt>
                <c:pt idx="2">
                  <c:v>19.881898880004801</c:v>
                </c:pt>
                <c:pt idx="3">
                  <c:v>18.841577529907202</c:v>
                </c:pt>
                <c:pt idx="4">
                  <c:v>18.957838058471602</c:v>
                </c:pt>
                <c:pt idx="5">
                  <c:v>18.848991394042901</c:v>
                </c:pt>
                <c:pt idx="6">
                  <c:v>19.125429153442301</c:v>
                </c:pt>
                <c:pt idx="7">
                  <c:v>20.226310729980401</c:v>
                </c:pt>
                <c:pt idx="8">
                  <c:v>19.525091171264599</c:v>
                </c:pt>
                <c:pt idx="9">
                  <c:v>18.806200027465799</c:v>
                </c:pt>
                <c:pt idx="10">
                  <c:v>19.3749179840087</c:v>
                </c:pt>
                <c:pt idx="11">
                  <c:v>19.156841278076101</c:v>
                </c:pt>
                <c:pt idx="12">
                  <c:v>19.4714660644531</c:v>
                </c:pt>
                <c:pt idx="13">
                  <c:v>19.331304550170898</c:v>
                </c:pt>
                <c:pt idx="14">
                  <c:v>19.0910835266113</c:v>
                </c:pt>
                <c:pt idx="15">
                  <c:v>19.001241683959901</c:v>
                </c:pt>
                <c:pt idx="16">
                  <c:v>20.130304336547798</c:v>
                </c:pt>
                <c:pt idx="17">
                  <c:v>18.9644241333007</c:v>
                </c:pt>
                <c:pt idx="18">
                  <c:v>18.959255218505799</c:v>
                </c:pt>
                <c:pt idx="19">
                  <c:v>19.5476970672607</c:v>
                </c:pt>
                <c:pt idx="20">
                  <c:v>19.006505966186499</c:v>
                </c:pt>
                <c:pt idx="21">
                  <c:v>19.374082565307599</c:v>
                </c:pt>
                <c:pt idx="22">
                  <c:v>19.163881301879801</c:v>
                </c:pt>
                <c:pt idx="23">
                  <c:v>18.976730346679599</c:v>
                </c:pt>
                <c:pt idx="24">
                  <c:v>19.243076324462798</c:v>
                </c:pt>
                <c:pt idx="25">
                  <c:v>18.943544387817301</c:v>
                </c:pt>
                <c:pt idx="26">
                  <c:v>18.903669357299801</c:v>
                </c:pt>
                <c:pt idx="27">
                  <c:v>19.166358947753899</c:v>
                </c:pt>
                <c:pt idx="28">
                  <c:v>19.2171096801757</c:v>
                </c:pt>
                <c:pt idx="29">
                  <c:v>19.971620559692301</c:v>
                </c:pt>
                <c:pt idx="30">
                  <c:v>19.6497383117675</c:v>
                </c:pt>
                <c:pt idx="31">
                  <c:v>19.2222881317138</c:v>
                </c:pt>
                <c:pt idx="32">
                  <c:v>19.253536224365199</c:v>
                </c:pt>
                <c:pt idx="33">
                  <c:v>19.256654739379801</c:v>
                </c:pt>
                <c:pt idx="34">
                  <c:v>19.412950515746999</c:v>
                </c:pt>
                <c:pt idx="35">
                  <c:v>18.899040222167901</c:v>
                </c:pt>
                <c:pt idx="36">
                  <c:v>19.400253295898398</c:v>
                </c:pt>
                <c:pt idx="37">
                  <c:v>19.427944183349599</c:v>
                </c:pt>
                <c:pt idx="38">
                  <c:v>19.2192687988281</c:v>
                </c:pt>
                <c:pt idx="39">
                  <c:v>18.943834304809499</c:v>
                </c:pt>
                <c:pt idx="40">
                  <c:v>19.128360748291001</c:v>
                </c:pt>
                <c:pt idx="41">
                  <c:v>19.535324096679599</c:v>
                </c:pt>
                <c:pt idx="42">
                  <c:v>18.824956893920898</c:v>
                </c:pt>
                <c:pt idx="43">
                  <c:v>19.290206909179599</c:v>
                </c:pt>
                <c:pt idx="44">
                  <c:v>19.3569431304931</c:v>
                </c:pt>
                <c:pt idx="45">
                  <c:v>19.5119934082031</c:v>
                </c:pt>
                <c:pt idx="46">
                  <c:v>19.284105300903299</c:v>
                </c:pt>
                <c:pt idx="47">
                  <c:v>19.220840454101499</c:v>
                </c:pt>
                <c:pt idx="48">
                  <c:v>19.318086624145501</c:v>
                </c:pt>
                <c:pt idx="49">
                  <c:v>19.2290344238281</c:v>
                </c:pt>
                <c:pt idx="50">
                  <c:v>19.278221130371001</c:v>
                </c:pt>
                <c:pt idx="51">
                  <c:v>19.215660095214801</c:v>
                </c:pt>
                <c:pt idx="52">
                  <c:v>19.3626384735107</c:v>
                </c:pt>
                <c:pt idx="53">
                  <c:v>18.847406387329102</c:v>
                </c:pt>
                <c:pt idx="54">
                  <c:v>19.365077972412099</c:v>
                </c:pt>
                <c:pt idx="55">
                  <c:v>18.330776214599599</c:v>
                </c:pt>
                <c:pt idx="56">
                  <c:v>19.638500213623001</c:v>
                </c:pt>
                <c:pt idx="57">
                  <c:v>19.049961090087798</c:v>
                </c:pt>
                <c:pt idx="58">
                  <c:v>18.774757385253899</c:v>
                </c:pt>
                <c:pt idx="59">
                  <c:v>18.970558166503899</c:v>
                </c:pt>
                <c:pt idx="60">
                  <c:v>19.542364120483398</c:v>
                </c:pt>
                <c:pt idx="61">
                  <c:v>19.391187667846602</c:v>
                </c:pt>
                <c:pt idx="62">
                  <c:v>18.836000442504801</c:v>
                </c:pt>
                <c:pt idx="63">
                  <c:v>19.4895114898681</c:v>
                </c:pt>
                <c:pt idx="64">
                  <c:v>18.532814025878899</c:v>
                </c:pt>
                <c:pt idx="65">
                  <c:v>18.582979202270501</c:v>
                </c:pt>
                <c:pt idx="66">
                  <c:v>18.280864715576101</c:v>
                </c:pt>
                <c:pt idx="67">
                  <c:v>19.087162017822202</c:v>
                </c:pt>
                <c:pt idx="68">
                  <c:v>18.466222763061499</c:v>
                </c:pt>
                <c:pt idx="69">
                  <c:v>18.220876693725501</c:v>
                </c:pt>
                <c:pt idx="70">
                  <c:v>18.3189487457275</c:v>
                </c:pt>
                <c:pt idx="71">
                  <c:v>18.048711776733398</c:v>
                </c:pt>
                <c:pt idx="72">
                  <c:v>18.812921524047798</c:v>
                </c:pt>
                <c:pt idx="73">
                  <c:v>17.411046981811499</c:v>
                </c:pt>
                <c:pt idx="74">
                  <c:v>19.305534362792901</c:v>
                </c:pt>
                <c:pt idx="75">
                  <c:v>17.6935100555419</c:v>
                </c:pt>
                <c:pt idx="76">
                  <c:v>18.316982269287099</c:v>
                </c:pt>
                <c:pt idx="77">
                  <c:v>18.5238952636718</c:v>
                </c:pt>
                <c:pt idx="78">
                  <c:v>17.912132263183501</c:v>
                </c:pt>
                <c:pt idx="79">
                  <c:v>17.929470062255799</c:v>
                </c:pt>
                <c:pt idx="80">
                  <c:v>17.651729583740199</c:v>
                </c:pt>
                <c:pt idx="81">
                  <c:v>17.463699340820298</c:v>
                </c:pt>
                <c:pt idx="82">
                  <c:v>17.722478866577099</c:v>
                </c:pt>
                <c:pt idx="83">
                  <c:v>17.045768737792901</c:v>
                </c:pt>
                <c:pt idx="84">
                  <c:v>17.6602058410644</c:v>
                </c:pt>
                <c:pt idx="85">
                  <c:v>16.4380683898925</c:v>
                </c:pt>
                <c:pt idx="86">
                  <c:v>17.264043807983398</c:v>
                </c:pt>
                <c:pt idx="87">
                  <c:v>16.758111953735298</c:v>
                </c:pt>
                <c:pt idx="88">
                  <c:v>18.280601501464801</c:v>
                </c:pt>
                <c:pt idx="89">
                  <c:v>16.453472137451101</c:v>
                </c:pt>
                <c:pt idx="90">
                  <c:v>16.705991744995099</c:v>
                </c:pt>
                <c:pt idx="91">
                  <c:v>16.4407558441162</c:v>
                </c:pt>
                <c:pt idx="92">
                  <c:v>15.9138031005859</c:v>
                </c:pt>
                <c:pt idx="93">
                  <c:v>16.5337524414062</c:v>
                </c:pt>
                <c:pt idx="94">
                  <c:v>16.694942474365199</c:v>
                </c:pt>
                <c:pt idx="95">
                  <c:v>15.926387786865201</c:v>
                </c:pt>
                <c:pt idx="96">
                  <c:v>17.570156097412099</c:v>
                </c:pt>
                <c:pt idx="97">
                  <c:v>17.241655349731399</c:v>
                </c:pt>
                <c:pt idx="98">
                  <c:v>16.508014678955</c:v>
                </c:pt>
                <c:pt idx="99">
                  <c:v>15.8589115142822</c:v>
                </c:pt>
                <c:pt idx="100">
                  <c:v>16.911514282226499</c:v>
                </c:pt>
                <c:pt idx="101">
                  <c:v>16.000051498413001</c:v>
                </c:pt>
                <c:pt idx="102">
                  <c:v>16.677639007568299</c:v>
                </c:pt>
                <c:pt idx="103">
                  <c:v>16.7455024719238</c:v>
                </c:pt>
                <c:pt idx="104">
                  <c:v>15.613104820251399</c:v>
                </c:pt>
                <c:pt idx="105">
                  <c:v>16.8194370269775</c:v>
                </c:pt>
                <c:pt idx="106">
                  <c:v>15.985454559326101</c:v>
                </c:pt>
                <c:pt idx="107">
                  <c:v>15.4962863922119</c:v>
                </c:pt>
                <c:pt idx="108">
                  <c:v>15.0182790756225</c:v>
                </c:pt>
                <c:pt idx="109">
                  <c:v>14.653688430786101</c:v>
                </c:pt>
                <c:pt idx="110">
                  <c:v>16.290870666503899</c:v>
                </c:pt>
                <c:pt idx="111">
                  <c:v>14.9774179458618</c:v>
                </c:pt>
                <c:pt idx="112">
                  <c:v>16.231958389282202</c:v>
                </c:pt>
                <c:pt idx="113">
                  <c:v>15.504405975341699</c:v>
                </c:pt>
                <c:pt idx="114">
                  <c:v>15.0109405517578</c:v>
                </c:pt>
                <c:pt idx="115">
                  <c:v>14.5210571289062</c:v>
                </c:pt>
                <c:pt idx="116">
                  <c:v>16.012027740478501</c:v>
                </c:pt>
                <c:pt idx="117">
                  <c:v>14.3197479248046</c:v>
                </c:pt>
                <c:pt idx="118">
                  <c:v>14.243823051452599</c:v>
                </c:pt>
                <c:pt idx="119">
                  <c:v>15.523687362670801</c:v>
                </c:pt>
                <c:pt idx="120">
                  <c:v>14.653702735900801</c:v>
                </c:pt>
                <c:pt idx="121">
                  <c:v>13.988406181335399</c:v>
                </c:pt>
                <c:pt idx="122">
                  <c:v>17.014457702636701</c:v>
                </c:pt>
                <c:pt idx="123">
                  <c:v>14.3943338394165</c:v>
                </c:pt>
                <c:pt idx="124">
                  <c:v>14.422460556030201</c:v>
                </c:pt>
                <c:pt idx="125">
                  <c:v>14.1654348373413</c:v>
                </c:pt>
                <c:pt idx="126">
                  <c:v>13.901918411254799</c:v>
                </c:pt>
                <c:pt idx="127">
                  <c:v>14.1668634414672</c:v>
                </c:pt>
                <c:pt idx="128">
                  <c:v>13.8131980895996</c:v>
                </c:pt>
                <c:pt idx="129">
                  <c:v>13.988781929016101</c:v>
                </c:pt>
                <c:pt idx="130">
                  <c:v>15.982473373413001</c:v>
                </c:pt>
                <c:pt idx="131">
                  <c:v>13.943580627441399</c:v>
                </c:pt>
                <c:pt idx="132">
                  <c:v>12.969260215759199</c:v>
                </c:pt>
                <c:pt idx="133">
                  <c:v>12.7156610488891</c:v>
                </c:pt>
                <c:pt idx="134">
                  <c:v>13.498394012451101</c:v>
                </c:pt>
                <c:pt idx="135">
                  <c:v>14.5819072723388</c:v>
                </c:pt>
                <c:pt idx="136">
                  <c:v>13.2361593246459</c:v>
                </c:pt>
                <c:pt idx="137">
                  <c:v>12.638516426086399</c:v>
                </c:pt>
                <c:pt idx="138">
                  <c:v>12.7631521224975</c:v>
                </c:pt>
                <c:pt idx="139">
                  <c:v>11.900143623351999</c:v>
                </c:pt>
                <c:pt idx="140">
                  <c:v>13.739229202270501</c:v>
                </c:pt>
                <c:pt idx="141">
                  <c:v>12.437491416931101</c:v>
                </c:pt>
                <c:pt idx="142">
                  <c:v>12.9851055145263</c:v>
                </c:pt>
                <c:pt idx="143">
                  <c:v>11.686936378479</c:v>
                </c:pt>
                <c:pt idx="144">
                  <c:v>12.7820568084716</c:v>
                </c:pt>
                <c:pt idx="145">
                  <c:v>13.3054952621459</c:v>
                </c:pt>
                <c:pt idx="146">
                  <c:v>15.6154985427856</c:v>
                </c:pt>
                <c:pt idx="147">
                  <c:v>12.134823799133301</c:v>
                </c:pt>
                <c:pt idx="148">
                  <c:v>12.1389846801757</c:v>
                </c:pt>
                <c:pt idx="149">
                  <c:v>10.660655975341699</c:v>
                </c:pt>
                <c:pt idx="150">
                  <c:v>12.5934400558471</c:v>
                </c:pt>
                <c:pt idx="151">
                  <c:v>11.1500329971313</c:v>
                </c:pt>
                <c:pt idx="152">
                  <c:v>10.3649835586547</c:v>
                </c:pt>
                <c:pt idx="153">
                  <c:v>10.345130920410099</c:v>
                </c:pt>
                <c:pt idx="154">
                  <c:v>12.687226295471101</c:v>
                </c:pt>
                <c:pt idx="155">
                  <c:v>11.5165586471557</c:v>
                </c:pt>
                <c:pt idx="156">
                  <c:v>11.9724321365356</c:v>
                </c:pt>
                <c:pt idx="157">
                  <c:v>10.140966415405201</c:v>
                </c:pt>
                <c:pt idx="158">
                  <c:v>11.074470520019499</c:v>
                </c:pt>
                <c:pt idx="159">
                  <c:v>9.6340045928955007</c:v>
                </c:pt>
                <c:pt idx="160">
                  <c:v>9.9326267242431605</c:v>
                </c:pt>
                <c:pt idx="161">
                  <c:v>9.2267093658447195</c:v>
                </c:pt>
                <c:pt idx="162">
                  <c:v>12.1679935455322</c:v>
                </c:pt>
                <c:pt idx="163">
                  <c:v>10.048763275146401</c:v>
                </c:pt>
                <c:pt idx="164">
                  <c:v>8.83819484710693</c:v>
                </c:pt>
                <c:pt idx="165">
                  <c:v>9.1318302154540998</c:v>
                </c:pt>
                <c:pt idx="166">
                  <c:v>8.5752477645874006</c:v>
                </c:pt>
                <c:pt idx="167">
                  <c:v>8.5606727600097603</c:v>
                </c:pt>
                <c:pt idx="168">
                  <c:v>9.2035293579101491</c:v>
                </c:pt>
                <c:pt idx="169">
                  <c:v>11.583717346191399</c:v>
                </c:pt>
                <c:pt idx="170">
                  <c:v>10.9544553756713</c:v>
                </c:pt>
                <c:pt idx="171">
                  <c:v>9.8618631362915004</c:v>
                </c:pt>
                <c:pt idx="172">
                  <c:v>8.4587059020996094</c:v>
                </c:pt>
                <c:pt idx="173">
                  <c:v>8.0422315597534109</c:v>
                </c:pt>
                <c:pt idx="174">
                  <c:v>8.1709127426147408</c:v>
                </c:pt>
                <c:pt idx="175">
                  <c:v>7.4947252273559499</c:v>
                </c:pt>
                <c:pt idx="176">
                  <c:v>7.9338188171386701</c:v>
                </c:pt>
                <c:pt idx="177">
                  <c:v>7.9942703247070304</c:v>
                </c:pt>
                <c:pt idx="178">
                  <c:v>7.0367989540100098</c:v>
                </c:pt>
                <c:pt idx="179">
                  <c:v>7.3456716537475497</c:v>
                </c:pt>
                <c:pt idx="180">
                  <c:v>7.2136111259460396</c:v>
                </c:pt>
                <c:pt idx="181">
                  <c:v>10.5551767349243</c:v>
                </c:pt>
                <c:pt idx="182">
                  <c:v>11.362977981567299</c:v>
                </c:pt>
                <c:pt idx="183">
                  <c:v>8.9709596633911097</c:v>
                </c:pt>
                <c:pt idx="184">
                  <c:v>7.4772439002990696</c:v>
                </c:pt>
                <c:pt idx="185">
                  <c:v>6.7104558944702104</c:v>
                </c:pt>
                <c:pt idx="186">
                  <c:v>6.6994447708129803</c:v>
                </c:pt>
                <c:pt idx="187">
                  <c:v>6.4349327087402299</c:v>
                </c:pt>
                <c:pt idx="188">
                  <c:v>6.2926182746887198</c:v>
                </c:pt>
                <c:pt idx="189">
                  <c:v>6.6368308067321697</c:v>
                </c:pt>
                <c:pt idx="190">
                  <c:v>6.1851100921630797</c:v>
                </c:pt>
                <c:pt idx="191">
                  <c:v>6.3943076133728001</c:v>
                </c:pt>
                <c:pt idx="192">
                  <c:v>6.5112576484680096</c:v>
                </c:pt>
                <c:pt idx="193">
                  <c:v>6.3600692749023402</c:v>
                </c:pt>
                <c:pt idx="194">
                  <c:v>5.8850965499877903</c:v>
                </c:pt>
                <c:pt idx="195">
                  <c:v>5.9928083419799796</c:v>
                </c:pt>
                <c:pt idx="196">
                  <c:v>5.5228114128112704</c:v>
                </c:pt>
                <c:pt idx="197">
                  <c:v>5.6927909851074201</c:v>
                </c:pt>
                <c:pt idx="198">
                  <c:v>5.5320734977722097</c:v>
                </c:pt>
                <c:pt idx="199">
                  <c:v>6.8124723434448198</c:v>
                </c:pt>
                <c:pt idx="200">
                  <c:v>5.7356772422790501</c:v>
                </c:pt>
                <c:pt idx="201">
                  <c:v>6.0274300575256303</c:v>
                </c:pt>
                <c:pt idx="202">
                  <c:v>5.53149318695068</c:v>
                </c:pt>
                <c:pt idx="203">
                  <c:v>5.8297829627990696</c:v>
                </c:pt>
                <c:pt idx="204">
                  <c:v>5.3350739479064897</c:v>
                </c:pt>
                <c:pt idx="205">
                  <c:v>5.5219306945800701</c:v>
                </c:pt>
                <c:pt idx="206">
                  <c:v>5.0809831619262598</c:v>
                </c:pt>
                <c:pt idx="207">
                  <c:v>5.2784333229064897</c:v>
                </c:pt>
                <c:pt idx="208">
                  <c:v>4.87520027160644</c:v>
                </c:pt>
                <c:pt idx="209">
                  <c:v>5.3277926445007298</c:v>
                </c:pt>
                <c:pt idx="210">
                  <c:v>5.18914318084716</c:v>
                </c:pt>
                <c:pt idx="211">
                  <c:v>5.3355722427368102</c:v>
                </c:pt>
                <c:pt idx="212">
                  <c:v>5.2028059959411603</c:v>
                </c:pt>
                <c:pt idx="213">
                  <c:v>4.9477982521057102</c:v>
                </c:pt>
                <c:pt idx="214">
                  <c:v>5.0407738685607901</c:v>
                </c:pt>
                <c:pt idx="215">
                  <c:v>4.7025475502014098</c:v>
                </c:pt>
                <c:pt idx="216">
                  <c:v>5.2397165298461896</c:v>
                </c:pt>
                <c:pt idx="217">
                  <c:v>4.6952204704284597</c:v>
                </c:pt>
                <c:pt idx="218">
                  <c:v>4.5685472488403303</c:v>
                </c:pt>
                <c:pt idx="219">
                  <c:v>4.8858962059020996</c:v>
                </c:pt>
                <c:pt idx="220">
                  <c:v>4.3116607666015598</c:v>
                </c:pt>
                <c:pt idx="221">
                  <c:v>4.6377615928649902</c:v>
                </c:pt>
                <c:pt idx="222">
                  <c:v>4.4988665580749503</c:v>
                </c:pt>
                <c:pt idx="223">
                  <c:v>4.5082049369812003</c:v>
                </c:pt>
                <c:pt idx="224">
                  <c:v>5.3144068717956499</c:v>
                </c:pt>
                <c:pt idx="225">
                  <c:v>7.05838918685913</c:v>
                </c:pt>
                <c:pt idx="226">
                  <c:v>8.3922595977783203</c:v>
                </c:pt>
                <c:pt idx="227">
                  <c:v>6.9706926345825098</c:v>
                </c:pt>
                <c:pt idx="228">
                  <c:v>5.9924764633178702</c:v>
                </c:pt>
                <c:pt idx="229">
                  <c:v>5.0268535614013601</c:v>
                </c:pt>
                <c:pt idx="230">
                  <c:v>4.56335020065307</c:v>
                </c:pt>
                <c:pt idx="231">
                  <c:v>4.2710266113281197</c:v>
                </c:pt>
                <c:pt idx="232">
                  <c:v>4.8171319961547798</c:v>
                </c:pt>
                <c:pt idx="233">
                  <c:v>4.47643566131591</c:v>
                </c:pt>
                <c:pt idx="234">
                  <c:v>4.6112036705017001</c:v>
                </c:pt>
                <c:pt idx="235">
                  <c:v>4.48699903488159</c:v>
                </c:pt>
                <c:pt idx="236">
                  <c:v>4.2286734580993599</c:v>
                </c:pt>
                <c:pt idx="237">
                  <c:v>4.1024756431579501</c:v>
                </c:pt>
                <c:pt idx="238">
                  <c:v>4.0872073173522896</c:v>
                </c:pt>
                <c:pt idx="239">
                  <c:v>4.2953243255615199</c:v>
                </c:pt>
                <c:pt idx="240">
                  <c:v>4.2060184478759703</c:v>
                </c:pt>
                <c:pt idx="241">
                  <c:v>4.1933665275573704</c:v>
                </c:pt>
                <c:pt idx="242">
                  <c:v>4.6882414817809996</c:v>
                </c:pt>
                <c:pt idx="243">
                  <c:v>4.0070614814758301</c:v>
                </c:pt>
                <c:pt idx="244">
                  <c:v>4.0264177322387598</c:v>
                </c:pt>
                <c:pt idx="245">
                  <c:v>3.8068962097167902</c:v>
                </c:pt>
                <c:pt idx="246">
                  <c:v>4.4460864067077601</c:v>
                </c:pt>
                <c:pt idx="247">
                  <c:v>3.7719011306762602</c:v>
                </c:pt>
                <c:pt idx="248">
                  <c:v>4.1830997467040998</c:v>
                </c:pt>
                <c:pt idx="249">
                  <c:v>3.7878241539001398</c:v>
                </c:pt>
                <c:pt idx="250">
                  <c:v>4.0442953109741202</c:v>
                </c:pt>
                <c:pt idx="251">
                  <c:v>3.55997467041015</c:v>
                </c:pt>
                <c:pt idx="252">
                  <c:v>3.9249408245086599</c:v>
                </c:pt>
                <c:pt idx="253">
                  <c:v>3.6285753250121999</c:v>
                </c:pt>
                <c:pt idx="254">
                  <c:v>3.3490016460418701</c:v>
                </c:pt>
                <c:pt idx="255">
                  <c:v>4.2065105438232404</c:v>
                </c:pt>
                <c:pt idx="256">
                  <c:v>3.9967463016510001</c:v>
                </c:pt>
                <c:pt idx="257">
                  <c:v>3.8507118225097599</c:v>
                </c:pt>
                <c:pt idx="258">
                  <c:v>3.6045503616332999</c:v>
                </c:pt>
                <c:pt idx="259">
                  <c:v>4.5985970497131303</c:v>
                </c:pt>
                <c:pt idx="260">
                  <c:v>3.6743791103363002</c:v>
                </c:pt>
                <c:pt idx="261">
                  <c:v>3.7888078689575102</c:v>
                </c:pt>
                <c:pt idx="262">
                  <c:v>3.5447196960449201</c:v>
                </c:pt>
                <c:pt idx="263">
                  <c:v>3.63806080818176</c:v>
                </c:pt>
                <c:pt idx="264">
                  <c:v>3.6149778366088801</c:v>
                </c:pt>
                <c:pt idx="265">
                  <c:v>3.7648117542266801</c:v>
                </c:pt>
                <c:pt idx="266">
                  <c:v>3.85439133644104</c:v>
                </c:pt>
                <c:pt idx="267">
                  <c:v>3.6419115066528298</c:v>
                </c:pt>
                <c:pt idx="268">
                  <c:v>3.3962621688842698</c:v>
                </c:pt>
                <c:pt idx="269">
                  <c:v>3.5961439609527499</c:v>
                </c:pt>
                <c:pt idx="270">
                  <c:v>3.3385992050170898</c:v>
                </c:pt>
                <c:pt idx="271">
                  <c:v>3.7260596752166699</c:v>
                </c:pt>
                <c:pt idx="272">
                  <c:v>3.4082889556884699</c:v>
                </c:pt>
                <c:pt idx="273">
                  <c:v>3.8020873069763099</c:v>
                </c:pt>
                <c:pt idx="274">
                  <c:v>3.2380812168121298</c:v>
                </c:pt>
                <c:pt idx="275">
                  <c:v>3.3295519351959202</c:v>
                </c:pt>
                <c:pt idx="276">
                  <c:v>4.0006561279296804</c:v>
                </c:pt>
                <c:pt idx="277">
                  <c:v>3.4391942024230899</c:v>
                </c:pt>
                <c:pt idx="278">
                  <c:v>3.5060224533081001</c:v>
                </c:pt>
                <c:pt idx="279">
                  <c:v>3.3474698066711399</c:v>
                </c:pt>
                <c:pt idx="280">
                  <c:v>3.59586453437805</c:v>
                </c:pt>
                <c:pt idx="281">
                  <c:v>3.4436800479888898</c:v>
                </c:pt>
                <c:pt idx="282">
                  <c:v>3.60091829299926</c:v>
                </c:pt>
                <c:pt idx="283">
                  <c:v>4.0867686271667401</c:v>
                </c:pt>
                <c:pt idx="284">
                  <c:v>3.20551109313964</c:v>
                </c:pt>
                <c:pt idx="285">
                  <c:v>3.6449947357177699</c:v>
                </c:pt>
                <c:pt idx="286">
                  <c:v>3.0292735099792401</c:v>
                </c:pt>
                <c:pt idx="287">
                  <c:v>3.2679550647735498</c:v>
                </c:pt>
                <c:pt idx="288">
                  <c:v>3.1332299709320002</c:v>
                </c:pt>
                <c:pt idx="289">
                  <c:v>3.1958687305450399</c:v>
                </c:pt>
                <c:pt idx="290">
                  <c:v>3.1429300308227499</c:v>
                </c:pt>
                <c:pt idx="291">
                  <c:v>3.04656529426574</c:v>
                </c:pt>
                <c:pt idx="292">
                  <c:v>3.0202178955078098</c:v>
                </c:pt>
                <c:pt idx="293">
                  <c:v>2.9354727268218901</c:v>
                </c:pt>
                <c:pt idx="294">
                  <c:v>2.9883828163146902</c:v>
                </c:pt>
                <c:pt idx="295">
                  <c:v>2.90774202346801</c:v>
                </c:pt>
                <c:pt idx="296">
                  <c:v>3.25575399398803</c:v>
                </c:pt>
                <c:pt idx="297">
                  <c:v>3.1547780036926198</c:v>
                </c:pt>
                <c:pt idx="298">
                  <c:v>2.8634793758392298</c:v>
                </c:pt>
                <c:pt idx="299">
                  <c:v>3.1116571426391602</c:v>
                </c:pt>
                <c:pt idx="300">
                  <c:v>3.1071181297302202</c:v>
                </c:pt>
                <c:pt idx="301">
                  <c:v>2.8863420486450102</c:v>
                </c:pt>
                <c:pt idx="302">
                  <c:v>3.1502423286437899</c:v>
                </c:pt>
                <c:pt idx="303">
                  <c:v>2.88492560386657</c:v>
                </c:pt>
                <c:pt idx="304">
                  <c:v>3.0826468467712398</c:v>
                </c:pt>
                <c:pt idx="305">
                  <c:v>2.97044706344604</c:v>
                </c:pt>
                <c:pt idx="306">
                  <c:v>3.0862665176391602</c:v>
                </c:pt>
                <c:pt idx="307">
                  <c:v>4.2154722213745099</c:v>
                </c:pt>
                <c:pt idx="308">
                  <c:v>11.9777069091796</c:v>
                </c:pt>
                <c:pt idx="309">
                  <c:v>10.590389251708901</c:v>
                </c:pt>
                <c:pt idx="310">
                  <c:v>11.7922449111938</c:v>
                </c:pt>
                <c:pt idx="311">
                  <c:v>6.5424613952636701</c:v>
                </c:pt>
                <c:pt idx="312">
                  <c:v>4.9515328407287598</c:v>
                </c:pt>
                <c:pt idx="313">
                  <c:v>4.0174756050109801</c:v>
                </c:pt>
                <c:pt idx="314">
                  <c:v>3.47097420692443</c:v>
                </c:pt>
                <c:pt idx="315">
                  <c:v>3.4591755867004301</c:v>
                </c:pt>
                <c:pt idx="316">
                  <c:v>3.33429527282714</c:v>
                </c:pt>
                <c:pt idx="317">
                  <c:v>3.2160797119140598</c:v>
                </c:pt>
                <c:pt idx="318">
                  <c:v>3.0912098884582502</c:v>
                </c:pt>
                <c:pt idx="319">
                  <c:v>3.0883328914642298</c:v>
                </c:pt>
                <c:pt idx="320">
                  <c:v>2.98843193054199</c:v>
                </c:pt>
                <c:pt idx="321">
                  <c:v>3.17022681236267</c:v>
                </c:pt>
                <c:pt idx="322">
                  <c:v>3.08650422096252</c:v>
                </c:pt>
                <c:pt idx="323">
                  <c:v>2.87631034851074</c:v>
                </c:pt>
                <c:pt idx="324">
                  <c:v>2.85636234283447</c:v>
                </c:pt>
                <c:pt idx="325">
                  <c:v>3.0801732540130602</c:v>
                </c:pt>
                <c:pt idx="326">
                  <c:v>2.8713638782501198</c:v>
                </c:pt>
                <c:pt idx="327">
                  <c:v>2.7542045116424498</c:v>
                </c:pt>
                <c:pt idx="328">
                  <c:v>2.9201290607452299</c:v>
                </c:pt>
                <c:pt idx="329">
                  <c:v>3.0350856781005802</c:v>
                </c:pt>
                <c:pt idx="330">
                  <c:v>2.72281622886657</c:v>
                </c:pt>
                <c:pt idx="331">
                  <c:v>2.7240364551544101</c:v>
                </c:pt>
                <c:pt idx="332">
                  <c:v>3.1948940753936701</c:v>
                </c:pt>
                <c:pt idx="333">
                  <c:v>2.7251200675964302</c:v>
                </c:pt>
                <c:pt idx="334">
                  <c:v>2.8887069225311199</c:v>
                </c:pt>
                <c:pt idx="335">
                  <c:v>2.8734991550445499</c:v>
                </c:pt>
                <c:pt idx="336">
                  <c:v>2.7809979915618799</c:v>
                </c:pt>
                <c:pt idx="337">
                  <c:v>2.9098415374755802</c:v>
                </c:pt>
                <c:pt idx="338">
                  <c:v>2.7946879863739</c:v>
                </c:pt>
                <c:pt idx="339">
                  <c:v>3.2204303741454998</c:v>
                </c:pt>
                <c:pt idx="340">
                  <c:v>2.7299852371215798</c:v>
                </c:pt>
                <c:pt idx="341">
                  <c:v>2.6591804027557302</c:v>
                </c:pt>
                <c:pt idx="342">
                  <c:v>2.6009109020233101</c:v>
                </c:pt>
                <c:pt idx="343">
                  <c:v>2.6339762210845898</c:v>
                </c:pt>
                <c:pt idx="344">
                  <c:v>2.70072221755981</c:v>
                </c:pt>
                <c:pt idx="345">
                  <c:v>3.0535700321197501</c:v>
                </c:pt>
                <c:pt idx="346">
                  <c:v>2.8173301219940101</c:v>
                </c:pt>
                <c:pt idx="347">
                  <c:v>2.5609369277954102</c:v>
                </c:pt>
                <c:pt idx="348">
                  <c:v>2.52914190292358</c:v>
                </c:pt>
                <c:pt idx="349">
                  <c:v>2.6380774974822998</c:v>
                </c:pt>
                <c:pt idx="350">
                  <c:v>2.4094145298004102</c:v>
                </c:pt>
                <c:pt idx="351">
                  <c:v>2.7624139785766602</c:v>
                </c:pt>
                <c:pt idx="352">
                  <c:v>2.7906324863433798</c:v>
                </c:pt>
                <c:pt idx="353">
                  <c:v>2.7881166934967001</c:v>
                </c:pt>
                <c:pt idx="354">
                  <c:v>2.4615638256072998</c:v>
                </c:pt>
                <c:pt idx="355">
                  <c:v>2.5719103813171298</c:v>
                </c:pt>
                <c:pt idx="356">
                  <c:v>2.5313088893890301</c:v>
                </c:pt>
                <c:pt idx="357">
                  <c:v>2.4918563365936199</c:v>
                </c:pt>
                <c:pt idx="358">
                  <c:v>2.57705450057983</c:v>
                </c:pt>
                <c:pt idx="359">
                  <c:v>2.6458668708801198</c:v>
                </c:pt>
                <c:pt idx="360">
                  <c:v>2.6578562259674001</c:v>
                </c:pt>
                <c:pt idx="361">
                  <c:v>2.8080523014068599</c:v>
                </c:pt>
                <c:pt idx="362">
                  <c:v>2.4542467594146702</c:v>
                </c:pt>
                <c:pt idx="363">
                  <c:v>2.463711977005</c:v>
                </c:pt>
                <c:pt idx="364">
                  <c:v>2.38828372955322</c:v>
                </c:pt>
                <c:pt idx="365">
                  <c:v>2.8013625144958398</c:v>
                </c:pt>
                <c:pt idx="366">
                  <c:v>2.8210098743438698</c:v>
                </c:pt>
                <c:pt idx="367">
                  <c:v>2.4919083118438698</c:v>
                </c:pt>
                <c:pt idx="368">
                  <c:v>2.72804355621337</c:v>
                </c:pt>
                <c:pt idx="369">
                  <c:v>2.6792242527007999</c:v>
                </c:pt>
                <c:pt idx="370">
                  <c:v>2.6363935470581001</c:v>
                </c:pt>
                <c:pt idx="371">
                  <c:v>2.5307502746582</c:v>
                </c:pt>
                <c:pt idx="372">
                  <c:v>2.2947745323181099</c:v>
                </c:pt>
                <c:pt idx="373">
                  <c:v>2.9006552696228001</c:v>
                </c:pt>
                <c:pt idx="374">
                  <c:v>2.2868630886077801</c:v>
                </c:pt>
                <c:pt idx="375">
                  <c:v>2.2710084915161102</c:v>
                </c:pt>
                <c:pt idx="376">
                  <c:v>2.6707518100738499</c:v>
                </c:pt>
                <c:pt idx="377">
                  <c:v>2.4548273086547798</c:v>
                </c:pt>
                <c:pt idx="378">
                  <c:v>2.5302767753600999</c:v>
                </c:pt>
                <c:pt idx="379">
                  <c:v>2.5063397884368799</c:v>
                </c:pt>
                <c:pt idx="380">
                  <c:v>2.5891368389129599</c:v>
                </c:pt>
                <c:pt idx="381">
                  <c:v>2.4813563823699898</c:v>
                </c:pt>
                <c:pt idx="382">
                  <c:v>2.3078932762145898</c:v>
                </c:pt>
                <c:pt idx="383">
                  <c:v>2.5008008480071999</c:v>
                </c:pt>
                <c:pt idx="384">
                  <c:v>2.4697704315185498</c:v>
                </c:pt>
                <c:pt idx="385">
                  <c:v>2.2047703266143799</c:v>
                </c:pt>
                <c:pt idx="386">
                  <c:v>2.2195301055908199</c:v>
                </c:pt>
                <c:pt idx="387">
                  <c:v>2.3370780944824201</c:v>
                </c:pt>
                <c:pt idx="388">
                  <c:v>2.2875623703002899</c:v>
                </c:pt>
                <c:pt idx="389">
                  <c:v>2.7662575244903498</c:v>
                </c:pt>
                <c:pt idx="390">
                  <c:v>2.4119894504547101</c:v>
                </c:pt>
                <c:pt idx="391">
                  <c:v>2.31256031990051</c:v>
                </c:pt>
                <c:pt idx="392">
                  <c:v>2.4368500709533598</c:v>
                </c:pt>
                <c:pt idx="393">
                  <c:v>2.4229474067687899</c:v>
                </c:pt>
                <c:pt idx="394">
                  <c:v>2.3725171089172301</c:v>
                </c:pt>
                <c:pt idx="395">
                  <c:v>2.4168505668640101</c:v>
                </c:pt>
                <c:pt idx="396">
                  <c:v>2.3967537879943799</c:v>
                </c:pt>
                <c:pt idx="397">
                  <c:v>2.43595290184021</c:v>
                </c:pt>
                <c:pt idx="398">
                  <c:v>2.2362816333770699</c:v>
                </c:pt>
                <c:pt idx="399">
                  <c:v>2.34123182296752</c:v>
                </c:pt>
                <c:pt idx="400">
                  <c:v>2.4287626743316602</c:v>
                </c:pt>
                <c:pt idx="401">
                  <c:v>2.5101041793823198</c:v>
                </c:pt>
                <c:pt idx="402">
                  <c:v>2.1717293262481601</c:v>
                </c:pt>
                <c:pt idx="403">
                  <c:v>2.22819924354553</c:v>
                </c:pt>
                <c:pt idx="404">
                  <c:v>2.6105053424835201</c:v>
                </c:pt>
                <c:pt idx="405">
                  <c:v>2.2502427101135201</c:v>
                </c:pt>
                <c:pt idx="406">
                  <c:v>2.4152748584747301</c:v>
                </c:pt>
                <c:pt idx="407">
                  <c:v>2.41650938987731</c:v>
                </c:pt>
                <c:pt idx="408">
                  <c:v>2.29341292381286</c:v>
                </c:pt>
                <c:pt idx="409">
                  <c:v>2.58654260635375</c:v>
                </c:pt>
                <c:pt idx="410">
                  <c:v>2.3525547981262198</c:v>
                </c:pt>
                <c:pt idx="411">
                  <c:v>2.2322571277618399</c:v>
                </c:pt>
                <c:pt idx="412">
                  <c:v>2.4101982116699201</c:v>
                </c:pt>
                <c:pt idx="413">
                  <c:v>2.3725228309631299</c:v>
                </c:pt>
                <c:pt idx="414">
                  <c:v>2.4281353950500399</c:v>
                </c:pt>
                <c:pt idx="415">
                  <c:v>2.3208434581756499</c:v>
                </c:pt>
                <c:pt idx="416">
                  <c:v>2.4096145629882799</c:v>
                </c:pt>
                <c:pt idx="417">
                  <c:v>2.37013816833496</c:v>
                </c:pt>
                <c:pt idx="418">
                  <c:v>2.5375571250915501</c:v>
                </c:pt>
                <c:pt idx="419">
                  <c:v>2.2414054870605402</c:v>
                </c:pt>
                <c:pt idx="420">
                  <c:v>2.1170046329498202</c:v>
                </c:pt>
                <c:pt idx="421">
                  <c:v>2.22456526756286</c:v>
                </c:pt>
                <c:pt idx="422">
                  <c:v>2.13505911827087</c:v>
                </c:pt>
                <c:pt idx="423">
                  <c:v>2.3168928623199401</c:v>
                </c:pt>
                <c:pt idx="424">
                  <c:v>2.3086347579956001</c:v>
                </c:pt>
                <c:pt idx="425">
                  <c:v>2.32601642608642</c:v>
                </c:pt>
                <c:pt idx="426">
                  <c:v>1.98954653739929</c:v>
                </c:pt>
                <c:pt idx="427">
                  <c:v>2.1999351978302002</c:v>
                </c:pt>
                <c:pt idx="428">
                  <c:v>2.15628886222839</c:v>
                </c:pt>
                <c:pt idx="429">
                  <c:v>2.1908278465270898</c:v>
                </c:pt>
                <c:pt idx="430">
                  <c:v>2.0645825862884499</c:v>
                </c:pt>
                <c:pt idx="431">
                  <c:v>2.23713874816894</c:v>
                </c:pt>
                <c:pt idx="432">
                  <c:v>2.2013406753539999</c:v>
                </c:pt>
                <c:pt idx="433">
                  <c:v>2.4569706916809002</c:v>
                </c:pt>
                <c:pt idx="434">
                  <c:v>2.2271811962127601</c:v>
                </c:pt>
                <c:pt idx="435">
                  <c:v>2.1098570823669398</c:v>
                </c:pt>
                <c:pt idx="436">
                  <c:v>2.25009942054748</c:v>
                </c:pt>
                <c:pt idx="437">
                  <c:v>2.3656647205352699</c:v>
                </c:pt>
                <c:pt idx="438">
                  <c:v>2.1290223598480198</c:v>
                </c:pt>
                <c:pt idx="439">
                  <c:v>2.3229675292968701</c:v>
                </c:pt>
                <c:pt idx="440">
                  <c:v>2.1963083744049001</c:v>
                </c:pt>
                <c:pt idx="441">
                  <c:v>2.0005619525909402</c:v>
                </c:pt>
                <c:pt idx="442">
                  <c:v>2.13917684555053</c:v>
                </c:pt>
                <c:pt idx="443">
                  <c:v>2.2415599822997998</c:v>
                </c:pt>
                <c:pt idx="444">
                  <c:v>2.1254408359527499</c:v>
                </c:pt>
                <c:pt idx="445">
                  <c:v>2.3246841430664</c:v>
                </c:pt>
                <c:pt idx="446">
                  <c:v>2.2777178287506099</c:v>
                </c:pt>
                <c:pt idx="447">
                  <c:v>2.2641191482543901</c:v>
                </c:pt>
                <c:pt idx="448">
                  <c:v>2.0624806880950901</c:v>
                </c:pt>
                <c:pt idx="449">
                  <c:v>2.0966839790344198</c:v>
                </c:pt>
                <c:pt idx="450">
                  <c:v>2.1090557575225799</c:v>
                </c:pt>
                <c:pt idx="451">
                  <c:v>2.1987705230712802</c:v>
                </c:pt>
                <c:pt idx="452">
                  <c:v>2.2791779041290199</c:v>
                </c:pt>
                <c:pt idx="453">
                  <c:v>2.14495420455932</c:v>
                </c:pt>
                <c:pt idx="454">
                  <c:v>1.91980993747711</c:v>
                </c:pt>
                <c:pt idx="455">
                  <c:v>1.9940158128738401</c:v>
                </c:pt>
                <c:pt idx="456">
                  <c:v>2.1486182212829501</c:v>
                </c:pt>
                <c:pt idx="457">
                  <c:v>2.1337862014770499</c:v>
                </c:pt>
                <c:pt idx="458">
                  <c:v>2.3444850444793701</c:v>
                </c:pt>
                <c:pt idx="459">
                  <c:v>2.2723789215087802</c:v>
                </c:pt>
                <c:pt idx="460">
                  <c:v>2.3756301403045601</c:v>
                </c:pt>
                <c:pt idx="461">
                  <c:v>2.0748367309570299</c:v>
                </c:pt>
                <c:pt idx="462">
                  <c:v>1.7816636562347401</c:v>
                </c:pt>
                <c:pt idx="463">
                  <c:v>2.0863134860992401</c:v>
                </c:pt>
                <c:pt idx="464">
                  <c:v>2.2937102317810001</c:v>
                </c:pt>
                <c:pt idx="465">
                  <c:v>2.1630156040191602</c:v>
                </c:pt>
                <c:pt idx="466">
                  <c:v>1.95473289489746</c:v>
                </c:pt>
                <c:pt idx="467">
                  <c:v>2.4779984951019198</c:v>
                </c:pt>
                <c:pt idx="468">
                  <c:v>2.1585521697997998</c:v>
                </c:pt>
                <c:pt idx="469">
                  <c:v>1.97629594802856</c:v>
                </c:pt>
                <c:pt idx="470">
                  <c:v>2.0975790023803702</c:v>
                </c:pt>
                <c:pt idx="471">
                  <c:v>1.91189229488372</c:v>
                </c:pt>
                <c:pt idx="472">
                  <c:v>1.92943334579467</c:v>
                </c:pt>
                <c:pt idx="473">
                  <c:v>2.2077541351318302</c:v>
                </c:pt>
                <c:pt idx="474">
                  <c:v>1.8900731801986601</c:v>
                </c:pt>
                <c:pt idx="475">
                  <c:v>1.9927279949188199</c:v>
                </c:pt>
                <c:pt idx="476">
                  <c:v>1.8954715728759699</c:v>
                </c:pt>
                <c:pt idx="477">
                  <c:v>2.0396120548248202</c:v>
                </c:pt>
                <c:pt idx="478">
                  <c:v>2.0407805442810001</c:v>
                </c:pt>
                <c:pt idx="479">
                  <c:v>1.8554928302764799</c:v>
                </c:pt>
                <c:pt idx="480">
                  <c:v>1.97068655490875</c:v>
                </c:pt>
                <c:pt idx="481">
                  <c:v>2.0384664535522399</c:v>
                </c:pt>
                <c:pt idx="482">
                  <c:v>1.94792127609252</c:v>
                </c:pt>
                <c:pt idx="483">
                  <c:v>1.9507632255554199</c:v>
                </c:pt>
                <c:pt idx="484">
                  <c:v>1.8453500270843499</c:v>
                </c:pt>
                <c:pt idx="485">
                  <c:v>1.9054865837097099</c:v>
                </c:pt>
                <c:pt idx="486">
                  <c:v>1.8747766017913801</c:v>
                </c:pt>
                <c:pt idx="487">
                  <c:v>1.8343160152435301</c:v>
                </c:pt>
                <c:pt idx="488">
                  <c:v>1.78807616233825</c:v>
                </c:pt>
                <c:pt idx="489">
                  <c:v>1.80481624603271</c:v>
                </c:pt>
                <c:pt idx="490">
                  <c:v>1.70387923717498</c:v>
                </c:pt>
                <c:pt idx="491">
                  <c:v>1.9109851121902399</c:v>
                </c:pt>
                <c:pt idx="492">
                  <c:v>2.03199958801269</c:v>
                </c:pt>
                <c:pt idx="493">
                  <c:v>1.88433933258056</c:v>
                </c:pt>
                <c:pt idx="494">
                  <c:v>2.04403495788574</c:v>
                </c:pt>
                <c:pt idx="495">
                  <c:v>1.88002634048461</c:v>
                </c:pt>
                <c:pt idx="496">
                  <c:v>2.1583998203277499</c:v>
                </c:pt>
                <c:pt idx="497">
                  <c:v>2.0235621929168701</c:v>
                </c:pt>
                <c:pt idx="498">
                  <c:v>1.8876522779464699</c:v>
                </c:pt>
                <c:pt idx="499">
                  <c:v>1.8875596523284901</c:v>
                </c:pt>
                <c:pt idx="500">
                  <c:v>1.7103127241134599</c:v>
                </c:pt>
                <c:pt idx="501">
                  <c:v>1.89378356933593</c:v>
                </c:pt>
                <c:pt idx="502">
                  <c:v>1.77202808856964</c:v>
                </c:pt>
                <c:pt idx="503">
                  <c:v>1.83234643936157</c:v>
                </c:pt>
                <c:pt idx="504">
                  <c:v>1.7232986688613801</c:v>
                </c:pt>
                <c:pt idx="505">
                  <c:v>1.91765856742858</c:v>
                </c:pt>
                <c:pt idx="506">
                  <c:v>1.9179868698120099</c:v>
                </c:pt>
                <c:pt idx="507">
                  <c:v>1.96306705474853</c:v>
                </c:pt>
                <c:pt idx="508">
                  <c:v>1.9002722501754701</c:v>
                </c:pt>
                <c:pt idx="509">
                  <c:v>1.69933021068573</c:v>
                </c:pt>
                <c:pt idx="510">
                  <c:v>2.0557303428649898</c:v>
                </c:pt>
                <c:pt idx="511">
                  <c:v>1.87208759784698</c:v>
                </c:pt>
                <c:pt idx="512">
                  <c:v>1.96388816833496</c:v>
                </c:pt>
                <c:pt idx="513">
                  <c:v>1.73773765563964</c:v>
                </c:pt>
                <c:pt idx="514">
                  <c:v>1.90242099761962</c:v>
                </c:pt>
                <c:pt idx="515">
                  <c:v>1.76351690292358</c:v>
                </c:pt>
                <c:pt idx="516">
                  <c:v>1.9215964078903101</c:v>
                </c:pt>
                <c:pt idx="517">
                  <c:v>1.86562275886535</c:v>
                </c:pt>
                <c:pt idx="518">
                  <c:v>1.90843093395233</c:v>
                </c:pt>
                <c:pt idx="519">
                  <c:v>1.7502346038818299</c:v>
                </c:pt>
                <c:pt idx="520">
                  <c:v>1.7841668128967201</c:v>
                </c:pt>
                <c:pt idx="521">
                  <c:v>1.7971817255020099</c:v>
                </c:pt>
                <c:pt idx="522">
                  <c:v>1.97620630264282</c:v>
                </c:pt>
                <c:pt idx="523">
                  <c:v>1.8336272239685001</c:v>
                </c:pt>
                <c:pt idx="524">
                  <c:v>1.77121913433074</c:v>
                </c:pt>
                <c:pt idx="525">
                  <c:v>1.7126507759094201</c:v>
                </c:pt>
                <c:pt idx="526">
                  <c:v>1.7218258380889799</c:v>
                </c:pt>
                <c:pt idx="527">
                  <c:v>1.71840500831604</c:v>
                </c:pt>
                <c:pt idx="528">
                  <c:v>1.9505244493484399</c:v>
                </c:pt>
                <c:pt idx="529">
                  <c:v>1.8465766906738199</c:v>
                </c:pt>
                <c:pt idx="530">
                  <c:v>1.88019931316375</c:v>
                </c:pt>
                <c:pt idx="531">
                  <c:v>1.7760977745056099</c:v>
                </c:pt>
                <c:pt idx="532">
                  <c:v>1.88301110267639</c:v>
                </c:pt>
                <c:pt idx="533">
                  <c:v>1.79625272750854</c:v>
                </c:pt>
                <c:pt idx="534">
                  <c:v>1.67916655540466</c:v>
                </c:pt>
                <c:pt idx="535">
                  <c:v>1.82922494411468</c:v>
                </c:pt>
                <c:pt idx="536">
                  <c:v>1.6367875337600699</c:v>
                </c:pt>
                <c:pt idx="537">
                  <c:v>1.7786074876785201</c:v>
                </c:pt>
                <c:pt idx="538">
                  <c:v>1.7788121700286801</c:v>
                </c:pt>
                <c:pt idx="539">
                  <c:v>1.8050335645675599</c:v>
                </c:pt>
                <c:pt idx="540">
                  <c:v>1.7576537132263099</c:v>
                </c:pt>
                <c:pt idx="541">
                  <c:v>1.6918152570724401</c:v>
                </c:pt>
                <c:pt idx="542">
                  <c:v>1.8207578659057599</c:v>
                </c:pt>
                <c:pt idx="543">
                  <c:v>1.97242403030395</c:v>
                </c:pt>
                <c:pt idx="544">
                  <c:v>1.70985066890716</c:v>
                </c:pt>
                <c:pt idx="545">
                  <c:v>1.5575807094573899</c:v>
                </c:pt>
                <c:pt idx="546">
                  <c:v>1.64539182186126</c:v>
                </c:pt>
                <c:pt idx="547">
                  <c:v>1.69805943965911</c:v>
                </c:pt>
                <c:pt idx="548">
                  <c:v>1.6391911506652801</c:v>
                </c:pt>
                <c:pt idx="549">
                  <c:v>1.69523513317108</c:v>
                </c:pt>
                <c:pt idx="550">
                  <c:v>2.15310430526733</c:v>
                </c:pt>
                <c:pt idx="551">
                  <c:v>1.7047699689865099</c:v>
                </c:pt>
                <c:pt idx="552">
                  <c:v>1.61840808391571</c:v>
                </c:pt>
                <c:pt idx="553">
                  <c:v>1.74248170852661</c:v>
                </c:pt>
                <c:pt idx="554">
                  <c:v>1.8437482118606501</c:v>
                </c:pt>
                <c:pt idx="555">
                  <c:v>1.6286191940307599</c:v>
                </c:pt>
                <c:pt idx="556">
                  <c:v>1.5461630821228001</c:v>
                </c:pt>
                <c:pt idx="557">
                  <c:v>1.7099260091781601</c:v>
                </c:pt>
                <c:pt idx="558">
                  <c:v>1.61720371246337</c:v>
                </c:pt>
                <c:pt idx="559">
                  <c:v>1.5321457386016799</c:v>
                </c:pt>
                <c:pt idx="560">
                  <c:v>1.6383444070816</c:v>
                </c:pt>
                <c:pt idx="561">
                  <c:v>1.5839488506317101</c:v>
                </c:pt>
                <c:pt idx="562">
                  <c:v>1.5397033691406199</c:v>
                </c:pt>
                <c:pt idx="563">
                  <c:v>1.7029560804367001</c:v>
                </c:pt>
                <c:pt idx="564">
                  <c:v>1.6449567079544001</c:v>
                </c:pt>
                <c:pt idx="565">
                  <c:v>1.71738576889038</c:v>
                </c:pt>
                <c:pt idx="566">
                  <c:v>1.8812961578369101</c:v>
                </c:pt>
                <c:pt idx="567">
                  <c:v>1.60404348373413</c:v>
                </c:pt>
                <c:pt idx="568">
                  <c:v>1.5880488157272299</c:v>
                </c:pt>
                <c:pt idx="569">
                  <c:v>1.51192307472229</c:v>
                </c:pt>
                <c:pt idx="570">
                  <c:v>1.8208425045013401</c:v>
                </c:pt>
                <c:pt idx="571">
                  <c:v>1.77095282077789</c:v>
                </c:pt>
                <c:pt idx="572">
                  <c:v>1.5742704868316599</c:v>
                </c:pt>
                <c:pt idx="573">
                  <c:v>1.6481857299804601</c:v>
                </c:pt>
                <c:pt idx="574">
                  <c:v>1.6636618375778101</c:v>
                </c:pt>
                <c:pt idx="575">
                  <c:v>1.7006797790527299</c:v>
                </c:pt>
                <c:pt idx="576">
                  <c:v>1.8449723720550499</c:v>
                </c:pt>
                <c:pt idx="577">
                  <c:v>1.5576740503311099</c:v>
                </c:pt>
                <c:pt idx="578">
                  <c:v>1.8323507308959901</c:v>
                </c:pt>
                <c:pt idx="579">
                  <c:v>1.63570320606231</c:v>
                </c:pt>
                <c:pt idx="580">
                  <c:v>1.5240161418914699</c:v>
                </c:pt>
                <c:pt idx="581">
                  <c:v>1.5915946960449201</c:v>
                </c:pt>
                <c:pt idx="582">
                  <c:v>1.6929694414138701</c:v>
                </c:pt>
                <c:pt idx="583">
                  <c:v>1.63506042957305</c:v>
                </c:pt>
                <c:pt idx="584">
                  <c:v>1.4499713182449301</c:v>
                </c:pt>
                <c:pt idx="585">
                  <c:v>1.6066929101943901</c:v>
                </c:pt>
                <c:pt idx="586">
                  <c:v>1.57511854171752</c:v>
                </c:pt>
                <c:pt idx="587">
                  <c:v>1.69112396240234</c:v>
                </c:pt>
                <c:pt idx="588">
                  <c:v>1.65232062339782</c:v>
                </c:pt>
                <c:pt idx="589">
                  <c:v>1.70638740062713</c:v>
                </c:pt>
                <c:pt idx="590">
                  <c:v>1.66983330249786</c:v>
                </c:pt>
                <c:pt idx="591">
                  <c:v>1.77341103553771</c:v>
                </c:pt>
                <c:pt idx="592">
                  <c:v>1.5639507770538299</c:v>
                </c:pt>
                <c:pt idx="593">
                  <c:v>1.35120165348052</c:v>
                </c:pt>
                <c:pt idx="594">
                  <c:v>1.5948458909988401</c:v>
                </c:pt>
                <c:pt idx="595">
                  <c:v>1.5769362449645901</c:v>
                </c:pt>
                <c:pt idx="596">
                  <c:v>1.5078327655792201</c:v>
                </c:pt>
                <c:pt idx="597">
                  <c:v>1.6901445388793901</c:v>
                </c:pt>
                <c:pt idx="598">
                  <c:v>1.58370792865753</c:v>
                </c:pt>
                <c:pt idx="599">
                  <c:v>1.5154007673263501</c:v>
                </c:pt>
                <c:pt idx="600">
                  <c:v>1.460094332695</c:v>
                </c:pt>
                <c:pt idx="601">
                  <c:v>1.60287201404571</c:v>
                </c:pt>
                <c:pt idx="602">
                  <c:v>1.4467465877532899</c:v>
                </c:pt>
                <c:pt idx="603">
                  <c:v>1.4301635026931701</c:v>
                </c:pt>
                <c:pt idx="604">
                  <c:v>1.66220998764038</c:v>
                </c:pt>
                <c:pt idx="605">
                  <c:v>1.7497764825820901</c:v>
                </c:pt>
                <c:pt idx="606">
                  <c:v>1.62569963932037</c:v>
                </c:pt>
                <c:pt idx="607">
                  <c:v>1.51426076889038</c:v>
                </c:pt>
                <c:pt idx="608">
                  <c:v>1.5519616603851301</c:v>
                </c:pt>
                <c:pt idx="609">
                  <c:v>1.5973608493804901</c:v>
                </c:pt>
                <c:pt idx="610">
                  <c:v>1.58594834804534</c:v>
                </c:pt>
                <c:pt idx="611">
                  <c:v>1.40343129634857</c:v>
                </c:pt>
                <c:pt idx="612">
                  <c:v>1.37727570533752</c:v>
                </c:pt>
                <c:pt idx="613">
                  <c:v>1.54800117015838</c:v>
                </c:pt>
                <c:pt idx="614">
                  <c:v>1.4508371353149401</c:v>
                </c:pt>
                <c:pt idx="615">
                  <c:v>1.4355121850967401</c:v>
                </c:pt>
                <c:pt idx="616">
                  <c:v>1.3527328968048</c:v>
                </c:pt>
                <c:pt idx="617">
                  <c:v>1.7447851896286</c:v>
                </c:pt>
                <c:pt idx="618">
                  <c:v>1.38820052146911</c:v>
                </c:pt>
                <c:pt idx="619">
                  <c:v>1.39237403869628</c:v>
                </c:pt>
                <c:pt idx="620">
                  <c:v>1.35605657100677</c:v>
                </c:pt>
                <c:pt idx="621">
                  <c:v>1.3210769891738801</c:v>
                </c:pt>
                <c:pt idx="622">
                  <c:v>1.33890712261199</c:v>
                </c:pt>
                <c:pt idx="623">
                  <c:v>1.7712048292160001</c:v>
                </c:pt>
                <c:pt idx="624">
                  <c:v>18.287914276123001</c:v>
                </c:pt>
                <c:pt idx="625">
                  <c:v>61.517181396484297</c:v>
                </c:pt>
                <c:pt idx="626">
                  <c:v>31.513948440551701</c:v>
                </c:pt>
                <c:pt idx="627">
                  <c:v>19.538978576660099</c:v>
                </c:pt>
                <c:pt idx="628">
                  <c:v>19.543478012084901</c:v>
                </c:pt>
                <c:pt idx="629">
                  <c:v>19.536006927490199</c:v>
                </c:pt>
                <c:pt idx="630">
                  <c:v>19.045284271240199</c:v>
                </c:pt>
                <c:pt idx="631">
                  <c:v>19.498958587646399</c:v>
                </c:pt>
                <c:pt idx="632">
                  <c:v>19.165752410888601</c:v>
                </c:pt>
                <c:pt idx="633">
                  <c:v>18.893762588500898</c:v>
                </c:pt>
                <c:pt idx="634">
                  <c:v>19.011388778686499</c:v>
                </c:pt>
                <c:pt idx="635">
                  <c:v>19.039445877075099</c:v>
                </c:pt>
                <c:pt idx="636">
                  <c:v>18.898910522460898</c:v>
                </c:pt>
                <c:pt idx="637">
                  <c:v>18.742027282714801</c:v>
                </c:pt>
                <c:pt idx="638">
                  <c:v>19.186212539672798</c:v>
                </c:pt>
                <c:pt idx="639">
                  <c:v>18.716577529907202</c:v>
                </c:pt>
                <c:pt idx="640">
                  <c:v>18.9884738922119</c:v>
                </c:pt>
                <c:pt idx="641">
                  <c:v>19.493249893188398</c:v>
                </c:pt>
                <c:pt idx="642">
                  <c:v>18.853498458862301</c:v>
                </c:pt>
                <c:pt idx="643">
                  <c:v>18.559177398681602</c:v>
                </c:pt>
                <c:pt idx="644">
                  <c:v>18.6215419769287</c:v>
                </c:pt>
                <c:pt idx="645">
                  <c:v>18.871690750121999</c:v>
                </c:pt>
                <c:pt idx="646">
                  <c:v>19.0851230621337</c:v>
                </c:pt>
                <c:pt idx="647">
                  <c:v>18.9302158355712</c:v>
                </c:pt>
                <c:pt idx="648">
                  <c:v>18.8601779937744</c:v>
                </c:pt>
                <c:pt idx="649">
                  <c:v>19.2139282226562</c:v>
                </c:pt>
                <c:pt idx="650">
                  <c:v>19.075334548950099</c:v>
                </c:pt>
                <c:pt idx="651">
                  <c:v>18.8925170898437</c:v>
                </c:pt>
                <c:pt idx="652">
                  <c:v>18.9769573211669</c:v>
                </c:pt>
                <c:pt idx="653">
                  <c:v>18.778057098388601</c:v>
                </c:pt>
                <c:pt idx="654">
                  <c:v>19.206415176391602</c:v>
                </c:pt>
                <c:pt idx="655">
                  <c:v>18.8523635864257</c:v>
                </c:pt>
                <c:pt idx="656">
                  <c:v>19.080125808715799</c:v>
                </c:pt>
                <c:pt idx="657">
                  <c:v>18.634851455688398</c:v>
                </c:pt>
                <c:pt idx="658">
                  <c:v>18.978414535522401</c:v>
                </c:pt>
                <c:pt idx="659">
                  <c:v>18.954481124877901</c:v>
                </c:pt>
                <c:pt idx="660">
                  <c:v>19.040809631347599</c:v>
                </c:pt>
                <c:pt idx="661">
                  <c:v>18.4291267395019</c:v>
                </c:pt>
                <c:pt idx="662">
                  <c:v>18.6720790863037</c:v>
                </c:pt>
                <c:pt idx="663">
                  <c:v>18.975719451904201</c:v>
                </c:pt>
                <c:pt idx="664">
                  <c:v>18.975599288940401</c:v>
                </c:pt>
                <c:pt idx="665">
                  <c:v>18.809988021850501</c:v>
                </c:pt>
                <c:pt idx="666">
                  <c:v>18.527477264404201</c:v>
                </c:pt>
                <c:pt idx="667">
                  <c:v>18.9993991851806</c:v>
                </c:pt>
                <c:pt idx="668">
                  <c:v>19.020341873168899</c:v>
                </c:pt>
                <c:pt idx="669">
                  <c:v>18.985649108886701</c:v>
                </c:pt>
                <c:pt idx="670">
                  <c:v>19.0078125</c:v>
                </c:pt>
                <c:pt idx="671">
                  <c:v>18.957485198974599</c:v>
                </c:pt>
                <c:pt idx="672">
                  <c:v>18.941156387329102</c:v>
                </c:pt>
                <c:pt idx="673">
                  <c:v>19.209070205688398</c:v>
                </c:pt>
                <c:pt idx="674">
                  <c:v>18.959337234496999</c:v>
                </c:pt>
                <c:pt idx="675">
                  <c:v>18.686418533325099</c:v>
                </c:pt>
                <c:pt idx="676">
                  <c:v>18.6407661437988</c:v>
                </c:pt>
                <c:pt idx="677">
                  <c:v>19.2599067687988</c:v>
                </c:pt>
                <c:pt idx="678">
                  <c:v>19.009342193603501</c:v>
                </c:pt>
                <c:pt idx="679">
                  <c:v>19.420759201049801</c:v>
                </c:pt>
                <c:pt idx="680">
                  <c:v>18.7713909149169</c:v>
                </c:pt>
                <c:pt idx="681">
                  <c:v>19.127302169799801</c:v>
                </c:pt>
                <c:pt idx="682">
                  <c:v>19.100078582763601</c:v>
                </c:pt>
                <c:pt idx="683">
                  <c:v>18.602819442748999</c:v>
                </c:pt>
                <c:pt idx="684">
                  <c:v>19.098474502563398</c:v>
                </c:pt>
                <c:pt idx="685">
                  <c:v>19.117475509643501</c:v>
                </c:pt>
                <c:pt idx="686">
                  <c:v>19.099586486816399</c:v>
                </c:pt>
                <c:pt idx="687">
                  <c:v>19.241487503051701</c:v>
                </c:pt>
                <c:pt idx="688">
                  <c:v>18.858135223388601</c:v>
                </c:pt>
                <c:pt idx="689">
                  <c:v>18.976230621337798</c:v>
                </c:pt>
                <c:pt idx="690">
                  <c:v>19.575923919677699</c:v>
                </c:pt>
                <c:pt idx="691">
                  <c:v>18.825120925903299</c:v>
                </c:pt>
                <c:pt idx="692">
                  <c:v>19.28511428833</c:v>
                </c:pt>
                <c:pt idx="693">
                  <c:v>18.963829040527301</c:v>
                </c:pt>
                <c:pt idx="694">
                  <c:v>19.212812423706001</c:v>
                </c:pt>
                <c:pt idx="695">
                  <c:v>19.044357299804599</c:v>
                </c:pt>
                <c:pt idx="696">
                  <c:v>19.085109710693299</c:v>
                </c:pt>
                <c:pt idx="697">
                  <c:v>18.978660583496001</c:v>
                </c:pt>
                <c:pt idx="698">
                  <c:v>19.138044357299801</c:v>
                </c:pt>
                <c:pt idx="699">
                  <c:v>19.199943542480401</c:v>
                </c:pt>
                <c:pt idx="700">
                  <c:v>19.177883148193299</c:v>
                </c:pt>
                <c:pt idx="701">
                  <c:v>19.2970275878906</c:v>
                </c:pt>
                <c:pt idx="702">
                  <c:v>19.4083232879638</c:v>
                </c:pt>
                <c:pt idx="703">
                  <c:v>19.174659729003899</c:v>
                </c:pt>
                <c:pt idx="704">
                  <c:v>19.1134948730468</c:v>
                </c:pt>
                <c:pt idx="705">
                  <c:v>19.336351394653299</c:v>
                </c:pt>
                <c:pt idx="706">
                  <c:v>19.291122436523398</c:v>
                </c:pt>
                <c:pt idx="707">
                  <c:v>18.920568466186499</c:v>
                </c:pt>
                <c:pt idx="708">
                  <c:v>19.156957626342699</c:v>
                </c:pt>
                <c:pt idx="709">
                  <c:v>19.136373519897401</c:v>
                </c:pt>
                <c:pt idx="710">
                  <c:v>19.143566131591701</c:v>
                </c:pt>
                <c:pt idx="711">
                  <c:v>19.1876201629638</c:v>
                </c:pt>
                <c:pt idx="712">
                  <c:v>19.361230850219702</c:v>
                </c:pt>
                <c:pt idx="713">
                  <c:v>19.0151348114013</c:v>
                </c:pt>
                <c:pt idx="714">
                  <c:v>19.015518188476499</c:v>
                </c:pt>
                <c:pt idx="715">
                  <c:v>19.3079433441162</c:v>
                </c:pt>
                <c:pt idx="716">
                  <c:v>19.3046779632568</c:v>
                </c:pt>
                <c:pt idx="717">
                  <c:v>19.3285617828369</c:v>
                </c:pt>
                <c:pt idx="718">
                  <c:v>19.452751159667901</c:v>
                </c:pt>
                <c:pt idx="719">
                  <c:v>19.359727859496999</c:v>
                </c:pt>
                <c:pt idx="720">
                  <c:v>19.467672348022401</c:v>
                </c:pt>
                <c:pt idx="721">
                  <c:v>19.5833740234375</c:v>
                </c:pt>
                <c:pt idx="722">
                  <c:v>19.278173446655199</c:v>
                </c:pt>
                <c:pt idx="723">
                  <c:v>19.248619079589801</c:v>
                </c:pt>
                <c:pt idx="724">
                  <c:v>19.056861877441399</c:v>
                </c:pt>
                <c:pt idx="725">
                  <c:v>19.431646347045898</c:v>
                </c:pt>
                <c:pt idx="726">
                  <c:v>19.320877075195298</c:v>
                </c:pt>
                <c:pt idx="727">
                  <c:v>19.463863372802699</c:v>
                </c:pt>
                <c:pt idx="728">
                  <c:v>19.409502029418899</c:v>
                </c:pt>
                <c:pt idx="729">
                  <c:v>19.542507171630799</c:v>
                </c:pt>
                <c:pt idx="730">
                  <c:v>19.613277435302699</c:v>
                </c:pt>
                <c:pt idx="731">
                  <c:v>19.627475738525298</c:v>
                </c:pt>
                <c:pt idx="732">
                  <c:v>19.818426132202099</c:v>
                </c:pt>
                <c:pt idx="733">
                  <c:v>19.692022323608398</c:v>
                </c:pt>
                <c:pt idx="734">
                  <c:v>19.421882629394499</c:v>
                </c:pt>
                <c:pt idx="735">
                  <c:v>19.783218383788999</c:v>
                </c:pt>
                <c:pt idx="736">
                  <c:v>19.796838760375898</c:v>
                </c:pt>
                <c:pt idx="737">
                  <c:v>19.879745483398398</c:v>
                </c:pt>
                <c:pt idx="738">
                  <c:v>19.7338542938232</c:v>
                </c:pt>
                <c:pt idx="739">
                  <c:v>19.721214294433501</c:v>
                </c:pt>
                <c:pt idx="740">
                  <c:v>19.499080657958899</c:v>
                </c:pt>
                <c:pt idx="741">
                  <c:v>19.3026809692382</c:v>
                </c:pt>
                <c:pt idx="742">
                  <c:v>19.625846862792901</c:v>
                </c:pt>
                <c:pt idx="743">
                  <c:v>19.519950866699201</c:v>
                </c:pt>
                <c:pt idx="744">
                  <c:v>19.7417297363281</c:v>
                </c:pt>
                <c:pt idx="745">
                  <c:v>19.7766799926757</c:v>
                </c:pt>
                <c:pt idx="746">
                  <c:v>19.9094924926757</c:v>
                </c:pt>
                <c:pt idx="747">
                  <c:v>19.603670120239201</c:v>
                </c:pt>
                <c:pt idx="748">
                  <c:v>19.655305862426701</c:v>
                </c:pt>
                <c:pt idx="749">
                  <c:v>19.3232707977294</c:v>
                </c:pt>
                <c:pt idx="750">
                  <c:v>19.708925247192301</c:v>
                </c:pt>
                <c:pt idx="751">
                  <c:v>19.614116668701101</c:v>
                </c:pt>
                <c:pt idx="752">
                  <c:v>19.708589553833001</c:v>
                </c:pt>
                <c:pt idx="753">
                  <c:v>19.357101440429599</c:v>
                </c:pt>
                <c:pt idx="754">
                  <c:v>19.565788269042901</c:v>
                </c:pt>
                <c:pt idx="755">
                  <c:v>19.557979583740199</c:v>
                </c:pt>
                <c:pt idx="756">
                  <c:v>19.8963623046875</c:v>
                </c:pt>
                <c:pt idx="757">
                  <c:v>19.965993881225501</c:v>
                </c:pt>
                <c:pt idx="758">
                  <c:v>19.560205459594702</c:v>
                </c:pt>
                <c:pt idx="759">
                  <c:v>19.555992126464801</c:v>
                </c:pt>
                <c:pt idx="760">
                  <c:v>20.223918914794901</c:v>
                </c:pt>
                <c:pt idx="761">
                  <c:v>19.988763809204102</c:v>
                </c:pt>
                <c:pt idx="762">
                  <c:v>19.991294860839801</c:v>
                </c:pt>
                <c:pt idx="763">
                  <c:v>19.576387405395501</c:v>
                </c:pt>
                <c:pt idx="764">
                  <c:v>19.515495300292901</c:v>
                </c:pt>
                <c:pt idx="765">
                  <c:v>19.7118110656738</c:v>
                </c:pt>
                <c:pt idx="766">
                  <c:v>20.0696105957031</c:v>
                </c:pt>
                <c:pt idx="767">
                  <c:v>19.419477462768501</c:v>
                </c:pt>
                <c:pt idx="768">
                  <c:v>19.726415634155199</c:v>
                </c:pt>
                <c:pt idx="769">
                  <c:v>19.728767395019499</c:v>
                </c:pt>
                <c:pt idx="770">
                  <c:v>19.527116775512599</c:v>
                </c:pt>
                <c:pt idx="771">
                  <c:v>19.720157623291001</c:v>
                </c:pt>
                <c:pt idx="772">
                  <c:v>19.751213073730401</c:v>
                </c:pt>
                <c:pt idx="773">
                  <c:v>20.213426589965799</c:v>
                </c:pt>
                <c:pt idx="774">
                  <c:v>19.8294773101806</c:v>
                </c:pt>
                <c:pt idx="775">
                  <c:v>19.780361175537099</c:v>
                </c:pt>
                <c:pt idx="776">
                  <c:v>19.7467136383056</c:v>
                </c:pt>
                <c:pt idx="777">
                  <c:v>20.115608215331999</c:v>
                </c:pt>
                <c:pt idx="778">
                  <c:v>20.07124710083</c:v>
                </c:pt>
                <c:pt idx="779">
                  <c:v>19.863103866577099</c:v>
                </c:pt>
                <c:pt idx="780">
                  <c:v>19.967220306396399</c:v>
                </c:pt>
                <c:pt idx="781">
                  <c:v>20.010692596435501</c:v>
                </c:pt>
                <c:pt idx="782">
                  <c:v>19.927862167358398</c:v>
                </c:pt>
                <c:pt idx="783">
                  <c:v>19.950119018554599</c:v>
                </c:pt>
                <c:pt idx="784">
                  <c:v>19.7809543609619</c:v>
                </c:pt>
                <c:pt idx="785">
                  <c:v>20.0872192382812</c:v>
                </c:pt>
                <c:pt idx="786">
                  <c:v>19.442079544067301</c:v>
                </c:pt>
                <c:pt idx="787">
                  <c:v>19.9034023284912</c:v>
                </c:pt>
                <c:pt idx="788">
                  <c:v>19.954597473144499</c:v>
                </c:pt>
                <c:pt idx="789">
                  <c:v>19.713926315307599</c:v>
                </c:pt>
                <c:pt idx="790">
                  <c:v>20.293529510498001</c:v>
                </c:pt>
                <c:pt idx="791">
                  <c:v>20.106868743896399</c:v>
                </c:pt>
                <c:pt idx="792">
                  <c:v>20.3159465789794</c:v>
                </c:pt>
                <c:pt idx="793">
                  <c:v>19.7514343261718</c:v>
                </c:pt>
                <c:pt idx="794">
                  <c:v>20.0010452270507</c:v>
                </c:pt>
                <c:pt idx="795">
                  <c:v>20.276065826416001</c:v>
                </c:pt>
                <c:pt idx="796">
                  <c:v>20.357280731201101</c:v>
                </c:pt>
                <c:pt idx="797">
                  <c:v>20.099912643432599</c:v>
                </c:pt>
                <c:pt idx="798">
                  <c:v>19.926385879516602</c:v>
                </c:pt>
                <c:pt idx="799">
                  <c:v>20.192539215087798</c:v>
                </c:pt>
                <c:pt idx="800">
                  <c:v>20.171604156494102</c:v>
                </c:pt>
                <c:pt idx="801">
                  <c:v>19.8072204589843</c:v>
                </c:pt>
                <c:pt idx="802">
                  <c:v>20.252077102661101</c:v>
                </c:pt>
                <c:pt idx="803">
                  <c:v>19.9108352661132</c:v>
                </c:pt>
                <c:pt idx="804">
                  <c:v>19.713039398193299</c:v>
                </c:pt>
                <c:pt idx="805">
                  <c:v>20.3024501800537</c:v>
                </c:pt>
                <c:pt idx="806">
                  <c:v>19.794073104858398</c:v>
                </c:pt>
                <c:pt idx="807">
                  <c:v>20.417850494384702</c:v>
                </c:pt>
                <c:pt idx="808">
                  <c:v>20.0953865051269</c:v>
                </c:pt>
                <c:pt idx="809">
                  <c:v>20.150377273559499</c:v>
                </c:pt>
                <c:pt idx="810">
                  <c:v>20.152870178222599</c:v>
                </c:pt>
                <c:pt idx="811">
                  <c:v>20.244613647460898</c:v>
                </c:pt>
                <c:pt idx="812">
                  <c:v>20.1749668121337</c:v>
                </c:pt>
                <c:pt idx="813">
                  <c:v>20.487068176269499</c:v>
                </c:pt>
                <c:pt idx="814">
                  <c:v>20.446851730346602</c:v>
                </c:pt>
                <c:pt idx="815">
                  <c:v>20.252422332763601</c:v>
                </c:pt>
                <c:pt idx="816">
                  <c:v>20.166578292846602</c:v>
                </c:pt>
                <c:pt idx="817">
                  <c:v>20.326278686523398</c:v>
                </c:pt>
                <c:pt idx="818">
                  <c:v>20.648807525634702</c:v>
                </c:pt>
                <c:pt idx="819">
                  <c:v>19.9651184082031</c:v>
                </c:pt>
                <c:pt idx="820">
                  <c:v>20.095417022705</c:v>
                </c:pt>
                <c:pt idx="821">
                  <c:v>20.322841644287099</c:v>
                </c:pt>
                <c:pt idx="822">
                  <c:v>20.5335178375244</c:v>
                </c:pt>
                <c:pt idx="823">
                  <c:v>20.505025863647401</c:v>
                </c:pt>
                <c:pt idx="824">
                  <c:v>19.9606609344482</c:v>
                </c:pt>
                <c:pt idx="825">
                  <c:v>20.543941497802699</c:v>
                </c:pt>
                <c:pt idx="826">
                  <c:v>20.5697116851806</c:v>
                </c:pt>
                <c:pt idx="827">
                  <c:v>20.060102462768501</c:v>
                </c:pt>
                <c:pt idx="828">
                  <c:v>20.2103977203369</c:v>
                </c:pt>
                <c:pt idx="829">
                  <c:v>20.072093963623001</c:v>
                </c:pt>
                <c:pt idx="830">
                  <c:v>20.3260192871093</c:v>
                </c:pt>
                <c:pt idx="831">
                  <c:v>20.172126770019499</c:v>
                </c:pt>
                <c:pt idx="832">
                  <c:v>20.266273498535099</c:v>
                </c:pt>
                <c:pt idx="833">
                  <c:v>20.417261123657202</c:v>
                </c:pt>
                <c:pt idx="834">
                  <c:v>20.5486660003662</c:v>
                </c:pt>
                <c:pt idx="835">
                  <c:v>20.254968643188398</c:v>
                </c:pt>
                <c:pt idx="836">
                  <c:v>19.9639987945556</c:v>
                </c:pt>
                <c:pt idx="837">
                  <c:v>20.475286483764599</c:v>
                </c:pt>
                <c:pt idx="838">
                  <c:v>20.7076721191406</c:v>
                </c:pt>
                <c:pt idx="839">
                  <c:v>19.9183254241943</c:v>
                </c:pt>
                <c:pt idx="840">
                  <c:v>20.190656661987301</c:v>
                </c:pt>
                <c:pt idx="841">
                  <c:v>20.249156951904201</c:v>
                </c:pt>
                <c:pt idx="842">
                  <c:v>20.096971511840799</c:v>
                </c:pt>
                <c:pt idx="843">
                  <c:v>20.3067207336425</c:v>
                </c:pt>
                <c:pt idx="844">
                  <c:v>20.6198120117187</c:v>
                </c:pt>
                <c:pt idx="845">
                  <c:v>20.533693313598601</c:v>
                </c:pt>
                <c:pt idx="846">
                  <c:v>20.631465911865199</c:v>
                </c:pt>
                <c:pt idx="847">
                  <c:v>20.2920017242431</c:v>
                </c:pt>
                <c:pt idx="848">
                  <c:v>20.3718566894531</c:v>
                </c:pt>
                <c:pt idx="849">
                  <c:v>20.3403224945068</c:v>
                </c:pt>
                <c:pt idx="850">
                  <c:v>20.4611511230468</c:v>
                </c:pt>
                <c:pt idx="851">
                  <c:v>20.191402435302699</c:v>
                </c:pt>
                <c:pt idx="852">
                  <c:v>20.082269668579102</c:v>
                </c:pt>
                <c:pt idx="853">
                  <c:v>20.352846145629801</c:v>
                </c:pt>
                <c:pt idx="854">
                  <c:v>20.372043609619102</c:v>
                </c:pt>
                <c:pt idx="855">
                  <c:v>20.055433273315401</c:v>
                </c:pt>
                <c:pt idx="856">
                  <c:v>20.661067962646399</c:v>
                </c:pt>
                <c:pt idx="857">
                  <c:v>20.467195510864201</c:v>
                </c:pt>
                <c:pt idx="858">
                  <c:v>20.644678115844702</c:v>
                </c:pt>
                <c:pt idx="859">
                  <c:v>20.379314422607401</c:v>
                </c:pt>
                <c:pt idx="860">
                  <c:v>20.742927551269499</c:v>
                </c:pt>
                <c:pt idx="861">
                  <c:v>20.378381729125898</c:v>
                </c:pt>
                <c:pt idx="862">
                  <c:v>20.33642578125</c:v>
                </c:pt>
                <c:pt idx="863">
                  <c:v>20.398197174072202</c:v>
                </c:pt>
                <c:pt idx="864">
                  <c:v>20.408683776855401</c:v>
                </c:pt>
                <c:pt idx="865">
                  <c:v>20.799745559692301</c:v>
                </c:pt>
                <c:pt idx="866">
                  <c:v>20.4215488433837</c:v>
                </c:pt>
                <c:pt idx="867">
                  <c:v>20.617036819458001</c:v>
                </c:pt>
                <c:pt idx="868">
                  <c:v>20.506942749023398</c:v>
                </c:pt>
                <c:pt idx="869">
                  <c:v>20.471227645873999</c:v>
                </c:pt>
                <c:pt idx="870">
                  <c:v>20.922012329101499</c:v>
                </c:pt>
                <c:pt idx="871">
                  <c:v>20.012332916259702</c:v>
                </c:pt>
                <c:pt idx="872">
                  <c:v>20.736738204956001</c:v>
                </c:pt>
                <c:pt idx="873">
                  <c:v>20.53706741333</c:v>
                </c:pt>
                <c:pt idx="874">
                  <c:v>20.753217697143501</c:v>
                </c:pt>
                <c:pt idx="875">
                  <c:v>20.578619003295898</c:v>
                </c:pt>
                <c:pt idx="876">
                  <c:v>20.6253337860107</c:v>
                </c:pt>
                <c:pt idx="877">
                  <c:v>20.593612670898398</c:v>
                </c:pt>
                <c:pt idx="878">
                  <c:v>20.534116744995099</c:v>
                </c:pt>
                <c:pt idx="879">
                  <c:v>20.9183330535888</c:v>
                </c:pt>
                <c:pt idx="880">
                  <c:v>20.260238647460898</c:v>
                </c:pt>
                <c:pt idx="881">
                  <c:v>20.634313583373999</c:v>
                </c:pt>
                <c:pt idx="882">
                  <c:v>20.360223770141602</c:v>
                </c:pt>
                <c:pt idx="883">
                  <c:v>20.707481384277301</c:v>
                </c:pt>
                <c:pt idx="884">
                  <c:v>20.479537963867099</c:v>
                </c:pt>
                <c:pt idx="885">
                  <c:v>21.110662460327099</c:v>
                </c:pt>
                <c:pt idx="886">
                  <c:v>20.522201538085898</c:v>
                </c:pt>
                <c:pt idx="887">
                  <c:v>20.667772293090799</c:v>
                </c:pt>
                <c:pt idx="888">
                  <c:v>20.595613479614201</c:v>
                </c:pt>
                <c:pt idx="889">
                  <c:v>20.6956367492675</c:v>
                </c:pt>
                <c:pt idx="890">
                  <c:v>20.397666931152301</c:v>
                </c:pt>
                <c:pt idx="891">
                  <c:v>20.457372665405199</c:v>
                </c:pt>
                <c:pt idx="892">
                  <c:v>20.532751083373999</c:v>
                </c:pt>
                <c:pt idx="893">
                  <c:v>20.580059051513601</c:v>
                </c:pt>
                <c:pt idx="894">
                  <c:v>20.495782852172798</c:v>
                </c:pt>
                <c:pt idx="895">
                  <c:v>20.642887115478501</c:v>
                </c:pt>
                <c:pt idx="896">
                  <c:v>20.7637729644775</c:v>
                </c:pt>
                <c:pt idx="897">
                  <c:v>20.734636306762599</c:v>
                </c:pt>
                <c:pt idx="898">
                  <c:v>20.8879299163818</c:v>
                </c:pt>
                <c:pt idx="899">
                  <c:v>20.16743850708</c:v>
                </c:pt>
                <c:pt idx="900">
                  <c:v>20.368413925170898</c:v>
                </c:pt>
                <c:pt idx="901">
                  <c:v>20.486604690551701</c:v>
                </c:pt>
                <c:pt idx="902">
                  <c:v>20.789451599121001</c:v>
                </c:pt>
                <c:pt idx="903">
                  <c:v>20.591670989990199</c:v>
                </c:pt>
                <c:pt idx="904">
                  <c:v>21.0935974121093</c:v>
                </c:pt>
                <c:pt idx="905">
                  <c:v>21.154796600341701</c:v>
                </c:pt>
                <c:pt idx="906">
                  <c:v>20.607666015625</c:v>
                </c:pt>
                <c:pt idx="907">
                  <c:v>20.747524261474599</c:v>
                </c:pt>
                <c:pt idx="908">
                  <c:v>20.7583923339843</c:v>
                </c:pt>
                <c:pt idx="909">
                  <c:v>20.720436096191399</c:v>
                </c:pt>
                <c:pt idx="910">
                  <c:v>20.868419647216701</c:v>
                </c:pt>
                <c:pt idx="911">
                  <c:v>20.239152908325099</c:v>
                </c:pt>
                <c:pt idx="912">
                  <c:v>20.832164764404201</c:v>
                </c:pt>
                <c:pt idx="913">
                  <c:v>20.522874832153299</c:v>
                </c:pt>
                <c:pt idx="914">
                  <c:v>21.122102737426701</c:v>
                </c:pt>
                <c:pt idx="915">
                  <c:v>21.345972061157202</c:v>
                </c:pt>
                <c:pt idx="916">
                  <c:v>20.8542976379394</c:v>
                </c:pt>
                <c:pt idx="917">
                  <c:v>20.7239170074462</c:v>
                </c:pt>
                <c:pt idx="918">
                  <c:v>21.3046054840087</c:v>
                </c:pt>
                <c:pt idx="919">
                  <c:v>20.784008026123001</c:v>
                </c:pt>
                <c:pt idx="920">
                  <c:v>21.020227432250898</c:v>
                </c:pt>
                <c:pt idx="921">
                  <c:v>20.6459426879882</c:v>
                </c:pt>
                <c:pt idx="922">
                  <c:v>20.347246170043899</c:v>
                </c:pt>
                <c:pt idx="923">
                  <c:v>20.656028747558501</c:v>
                </c:pt>
                <c:pt idx="924">
                  <c:v>20.9531536102294</c:v>
                </c:pt>
                <c:pt idx="925">
                  <c:v>20.939468383788999</c:v>
                </c:pt>
                <c:pt idx="926">
                  <c:v>20.429386138916001</c:v>
                </c:pt>
                <c:pt idx="927">
                  <c:v>20.865688323974599</c:v>
                </c:pt>
                <c:pt idx="928">
                  <c:v>21.038722991943299</c:v>
                </c:pt>
                <c:pt idx="929">
                  <c:v>20.887121200561499</c:v>
                </c:pt>
                <c:pt idx="930">
                  <c:v>20.657922744750898</c:v>
                </c:pt>
                <c:pt idx="931">
                  <c:v>21.2673740386962</c:v>
                </c:pt>
                <c:pt idx="932">
                  <c:v>21.039869308471602</c:v>
                </c:pt>
                <c:pt idx="933">
                  <c:v>20.863416671752901</c:v>
                </c:pt>
                <c:pt idx="934">
                  <c:v>20.8774089813232</c:v>
                </c:pt>
                <c:pt idx="935">
                  <c:v>20.9690551757812</c:v>
                </c:pt>
                <c:pt idx="936">
                  <c:v>20.954631805419901</c:v>
                </c:pt>
                <c:pt idx="937">
                  <c:v>21.118526458740199</c:v>
                </c:pt>
                <c:pt idx="938">
                  <c:v>20.750972747802699</c:v>
                </c:pt>
                <c:pt idx="939">
                  <c:v>20.902458190917901</c:v>
                </c:pt>
                <c:pt idx="940">
                  <c:v>20.788190841674801</c:v>
                </c:pt>
                <c:pt idx="941">
                  <c:v>20.961080551147401</c:v>
                </c:pt>
                <c:pt idx="942">
                  <c:v>20.8723125457763</c:v>
                </c:pt>
                <c:pt idx="943">
                  <c:v>21.580492019653299</c:v>
                </c:pt>
                <c:pt idx="944">
                  <c:v>21.173053741455</c:v>
                </c:pt>
                <c:pt idx="945">
                  <c:v>20.873582839965799</c:v>
                </c:pt>
                <c:pt idx="946">
                  <c:v>20.797216415405199</c:v>
                </c:pt>
                <c:pt idx="947">
                  <c:v>21.1829719543457</c:v>
                </c:pt>
                <c:pt idx="948">
                  <c:v>20.9453945159912</c:v>
                </c:pt>
                <c:pt idx="949">
                  <c:v>21.353794097900298</c:v>
                </c:pt>
                <c:pt idx="950">
                  <c:v>21.072221755981399</c:v>
                </c:pt>
                <c:pt idx="951">
                  <c:v>20.6316833496093</c:v>
                </c:pt>
                <c:pt idx="952">
                  <c:v>20.8267498016357</c:v>
                </c:pt>
                <c:pt idx="953">
                  <c:v>20.702903747558501</c:v>
                </c:pt>
                <c:pt idx="954">
                  <c:v>20.6691875457763</c:v>
                </c:pt>
                <c:pt idx="955">
                  <c:v>20.4529495239257</c:v>
                </c:pt>
                <c:pt idx="956">
                  <c:v>20.476556777954102</c:v>
                </c:pt>
                <c:pt idx="957">
                  <c:v>21.051403045654201</c:v>
                </c:pt>
                <c:pt idx="958">
                  <c:v>20.707567214965799</c:v>
                </c:pt>
                <c:pt idx="959">
                  <c:v>20.9890041351318</c:v>
                </c:pt>
                <c:pt idx="960">
                  <c:v>21.019517898559499</c:v>
                </c:pt>
                <c:pt idx="961">
                  <c:v>20.911960601806602</c:v>
                </c:pt>
                <c:pt idx="962">
                  <c:v>20.817203521728501</c:v>
                </c:pt>
                <c:pt idx="963">
                  <c:v>20.889644622802699</c:v>
                </c:pt>
                <c:pt idx="964">
                  <c:v>20.881891250610298</c:v>
                </c:pt>
                <c:pt idx="965">
                  <c:v>20.845565795898398</c:v>
                </c:pt>
                <c:pt idx="966">
                  <c:v>21.242280960083001</c:v>
                </c:pt>
                <c:pt idx="967">
                  <c:v>21.2120265960693</c:v>
                </c:pt>
                <c:pt idx="968">
                  <c:v>20.891860961913999</c:v>
                </c:pt>
                <c:pt idx="969">
                  <c:v>20.91695022583</c:v>
                </c:pt>
                <c:pt idx="970">
                  <c:v>21.242073059081999</c:v>
                </c:pt>
                <c:pt idx="971">
                  <c:v>20.770938873291001</c:v>
                </c:pt>
                <c:pt idx="972">
                  <c:v>20.868900299072202</c:v>
                </c:pt>
                <c:pt idx="973">
                  <c:v>21.502691268920898</c:v>
                </c:pt>
                <c:pt idx="974">
                  <c:v>21.336269378662099</c:v>
                </c:pt>
                <c:pt idx="975">
                  <c:v>20.881343841552699</c:v>
                </c:pt>
                <c:pt idx="976">
                  <c:v>21.097274780273398</c:v>
                </c:pt>
                <c:pt idx="977">
                  <c:v>20.779836654663001</c:v>
                </c:pt>
                <c:pt idx="978">
                  <c:v>21.378440856933501</c:v>
                </c:pt>
                <c:pt idx="979">
                  <c:v>20.854228973388601</c:v>
                </c:pt>
                <c:pt idx="980">
                  <c:v>20.834720611572202</c:v>
                </c:pt>
                <c:pt idx="981">
                  <c:v>21.187017440795898</c:v>
                </c:pt>
                <c:pt idx="982">
                  <c:v>20.7462253570556</c:v>
                </c:pt>
                <c:pt idx="983">
                  <c:v>21.350076675415</c:v>
                </c:pt>
                <c:pt idx="984">
                  <c:v>21.1076354980468</c:v>
                </c:pt>
                <c:pt idx="985">
                  <c:v>21.0445556640625</c:v>
                </c:pt>
                <c:pt idx="986">
                  <c:v>20.791997909545898</c:v>
                </c:pt>
                <c:pt idx="987">
                  <c:v>21.1976928710937</c:v>
                </c:pt>
                <c:pt idx="988">
                  <c:v>21.260490417480401</c:v>
                </c:pt>
                <c:pt idx="989">
                  <c:v>21.2246398925781</c:v>
                </c:pt>
                <c:pt idx="990">
                  <c:v>21.273338317871001</c:v>
                </c:pt>
                <c:pt idx="991">
                  <c:v>20.951309204101499</c:v>
                </c:pt>
                <c:pt idx="992">
                  <c:v>21.036510467529201</c:v>
                </c:pt>
                <c:pt idx="993">
                  <c:v>20.918045043945298</c:v>
                </c:pt>
                <c:pt idx="994">
                  <c:v>20.837530136108398</c:v>
                </c:pt>
                <c:pt idx="995">
                  <c:v>21.127149581909102</c:v>
                </c:pt>
                <c:pt idx="996">
                  <c:v>21.2804355621337</c:v>
                </c:pt>
                <c:pt idx="997">
                  <c:v>20.736557006835898</c:v>
                </c:pt>
                <c:pt idx="998">
                  <c:v>20.71018409729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6A-4615-AEE7-4CBD4D68C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9715695"/>
        <c:axId val="1759712335"/>
      </c:lineChart>
      <c:catAx>
        <c:axId val="175971569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9712335"/>
        <c:crosses val="autoZero"/>
        <c:auto val="1"/>
        <c:lblAlgn val="ctr"/>
        <c:lblOffset val="100"/>
        <c:noMultiLvlLbl val="0"/>
      </c:catAx>
      <c:valAx>
        <c:axId val="1759712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9715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losses!$C$1</c:f>
              <c:strCache>
                <c:ptCount val="1"/>
                <c:pt idx="0">
                  <c:v>d_loss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losses!$C$2:$C$1000</c:f>
              <c:numCache>
                <c:formatCode>General</c:formatCode>
                <c:ptCount val="999"/>
                <c:pt idx="0">
                  <c:v>4.2033185958862296</c:v>
                </c:pt>
                <c:pt idx="1">
                  <c:v>4.7978181838989196</c:v>
                </c:pt>
                <c:pt idx="2">
                  <c:v>5.6520700454711896</c:v>
                </c:pt>
                <c:pt idx="3">
                  <c:v>5.7390222549438397</c:v>
                </c:pt>
                <c:pt idx="4">
                  <c:v>6.6637334823608398</c:v>
                </c:pt>
                <c:pt idx="5">
                  <c:v>6.6779661178588796</c:v>
                </c:pt>
                <c:pt idx="6">
                  <c:v>6.9159460067748997</c:v>
                </c:pt>
                <c:pt idx="7">
                  <c:v>6.7018117904662997</c:v>
                </c:pt>
                <c:pt idx="8">
                  <c:v>6.8059492111206001</c:v>
                </c:pt>
                <c:pt idx="9">
                  <c:v>6.7842626571655202</c:v>
                </c:pt>
                <c:pt idx="10">
                  <c:v>7.0075693130493102</c:v>
                </c:pt>
                <c:pt idx="11">
                  <c:v>7.7857303619384703</c:v>
                </c:pt>
                <c:pt idx="12">
                  <c:v>7.9658241271972603</c:v>
                </c:pt>
                <c:pt idx="13">
                  <c:v>7.6712403297424299</c:v>
                </c:pt>
                <c:pt idx="14">
                  <c:v>7.98394298553466</c:v>
                </c:pt>
                <c:pt idx="15">
                  <c:v>7.9257140159606898</c:v>
                </c:pt>
                <c:pt idx="16">
                  <c:v>8.2599687576293892</c:v>
                </c:pt>
                <c:pt idx="17">
                  <c:v>8.2381210327148402</c:v>
                </c:pt>
                <c:pt idx="18">
                  <c:v>8.45452880859375</c:v>
                </c:pt>
                <c:pt idx="19">
                  <c:v>8.0596027374267507</c:v>
                </c:pt>
                <c:pt idx="20">
                  <c:v>8.2776880264282209</c:v>
                </c:pt>
                <c:pt idx="21">
                  <c:v>8.7152967453002894</c:v>
                </c:pt>
                <c:pt idx="22">
                  <c:v>8.7792186737060494</c:v>
                </c:pt>
                <c:pt idx="23">
                  <c:v>8.5815210342407209</c:v>
                </c:pt>
                <c:pt idx="24">
                  <c:v>8.4756402969360298</c:v>
                </c:pt>
                <c:pt idx="25">
                  <c:v>8.9239196777343697</c:v>
                </c:pt>
                <c:pt idx="26">
                  <c:v>8.7314682006835902</c:v>
                </c:pt>
                <c:pt idx="27">
                  <c:v>9.0450448989868093</c:v>
                </c:pt>
                <c:pt idx="28">
                  <c:v>9.2526073455810494</c:v>
                </c:pt>
                <c:pt idx="29">
                  <c:v>9.1990137100219709</c:v>
                </c:pt>
                <c:pt idx="30">
                  <c:v>8.7211694717407209</c:v>
                </c:pt>
                <c:pt idx="31">
                  <c:v>9.0575952529907209</c:v>
                </c:pt>
                <c:pt idx="32">
                  <c:v>9.4804191589355398</c:v>
                </c:pt>
                <c:pt idx="33">
                  <c:v>9.6895856857299805</c:v>
                </c:pt>
                <c:pt idx="34">
                  <c:v>9.0198640823364205</c:v>
                </c:pt>
                <c:pt idx="35">
                  <c:v>8.6630897521972603</c:v>
                </c:pt>
                <c:pt idx="36">
                  <c:v>9.0479040145874006</c:v>
                </c:pt>
                <c:pt idx="37">
                  <c:v>9.5559844970703107</c:v>
                </c:pt>
                <c:pt idx="38">
                  <c:v>8.7951478958129794</c:v>
                </c:pt>
                <c:pt idx="39">
                  <c:v>9.1995296478271396</c:v>
                </c:pt>
                <c:pt idx="40">
                  <c:v>9.0002403259277308</c:v>
                </c:pt>
                <c:pt idx="41">
                  <c:v>8.2767829895019496</c:v>
                </c:pt>
                <c:pt idx="42">
                  <c:v>9.1765213012695295</c:v>
                </c:pt>
                <c:pt idx="43">
                  <c:v>9.0844554901122994</c:v>
                </c:pt>
                <c:pt idx="44">
                  <c:v>8.7962760925292898</c:v>
                </c:pt>
                <c:pt idx="45">
                  <c:v>8.6208410263061506</c:v>
                </c:pt>
                <c:pt idx="46">
                  <c:v>8.9612951278686506</c:v>
                </c:pt>
                <c:pt idx="47">
                  <c:v>8.8294916152954102</c:v>
                </c:pt>
                <c:pt idx="48">
                  <c:v>8.7139358520507795</c:v>
                </c:pt>
                <c:pt idx="49">
                  <c:v>8.8511695861816406</c:v>
                </c:pt>
                <c:pt idx="50">
                  <c:v>9.4770221710205007</c:v>
                </c:pt>
                <c:pt idx="51">
                  <c:v>9.1674747467040998</c:v>
                </c:pt>
                <c:pt idx="52">
                  <c:v>9.4857482910156197</c:v>
                </c:pt>
                <c:pt idx="53">
                  <c:v>9.3398551940917898</c:v>
                </c:pt>
                <c:pt idx="54">
                  <c:v>9.1284008026122994</c:v>
                </c:pt>
                <c:pt idx="55">
                  <c:v>9.4125146865844709</c:v>
                </c:pt>
                <c:pt idx="56">
                  <c:v>8.5491018295287997</c:v>
                </c:pt>
                <c:pt idx="57">
                  <c:v>8.8758544921875</c:v>
                </c:pt>
                <c:pt idx="58">
                  <c:v>9.0736198425292898</c:v>
                </c:pt>
                <c:pt idx="59">
                  <c:v>8.7244949340820295</c:v>
                </c:pt>
                <c:pt idx="60">
                  <c:v>8.99189949035644</c:v>
                </c:pt>
                <c:pt idx="61">
                  <c:v>8.9837770462036097</c:v>
                </c:pt>
                <c:pt idx="62">
                  <c:v>9.4425144195556605</c:v>
                </c:pt>
                <c:pt idx="63">
                  <c:v>9.2899761199951101</c:v>
                </c:pt>
                <c:pt idx="64">
                  <c:v>9.79267978668212</c:v>
                </c:pt>
                <c:pt idx="65">
                  <c:v>8.9756164550781197</c:v>
                </c:pt>
                <c:pt idx="66">
                  <c:v>9.08392333984375</c:v>
                </c:pt>
                <c:pt idx="67">
                  <c:v>8.5930671691894496</c:v>
                </c:pt>
                <c:pt idx="68">
                  <c:v>9.3273172378540004</c:v>
                </c:pt>
                <c:pt idx="69">
                  <c:v>9.0374994277954102</c:v>
                </c:pt>
                <c:pt idx="70">
                  <c:v>9.4377231597900302</c:v>
                </c:pt>
                <c:pt idx="71">
                  <c:v>9.4417419433593697</c:v>
                </c:pt>
                <c:pt idx="72">
                  <c:v>8.9118709564208896</c:v>
                </c:pt>
                <c:pt idx="73">
                  <c:v>9.3060741424560494</c:v>
                </c:pt>
                <c:pt idx="74">
                  <c:v>8.4137859344482404</c:v>
                </c:pt>
                <c:pt idx="75">
                  <c:v>9.1516914367675692</c:v>
                </c:pt>
                <c:pt idx="76">
                  <c:v>9.0667343139648402</c:v>
                </c:pt>
                <c:pt idx="77">
                  <c:v>9.2200355529785103</c:v>
                </c:pt>
                <c:pt idx="78">
                  <c:v>9.0887413024902308</c:v>
                </c:pt>
                <c:pt idx="79">
                  <c:v>9.5327091217040998</c:v>
                </c:pt>
                <c:pt idx="80">
                  <c:v>8.9883346557617099</c:v>
                </c:pt>
                <c:pt idx="81">
                  <c:v>9.3363552093505806</c:v>
                </c:pt>
                <c:pt idx="82">
                  <c:v>9.3163185119628906</c:v>
                </c:pt>
                <c:pt idx="83">
                  <c:v>9.1469564437866193</c:v>
                </c:pt>
                <c:pt idx="84">
                  <c:v>9.6085128784179599</c:v>
                </c:pt>
                <c:pt idx="85">
                  <c:v>9.1715097427368093</c:v>
                </c:pt>
                <c:pt idx="86">
                  <c:v>9.3107662200927699</c:v>
                </c:pt>
                <c:pt idx="87">
                  <c:v>9.2681427001953107</c:v>
                </c:pt>
                <c:pt idx="88">
                  <c:v>9.3178062438964808</c:v>
                </c:pt>
                <c:pt idx="89">
                  <c:v>9.6752910614013601</c:v>
                </c:pt>
                <c:pt idx="90">
                  <c:v>9.7517347335815394</c:v>
                </c:pt>
                <c:pt idx="91">
                  <c:v>9.4425163269042898</c:v>
                </c:pt>
                <c:pt idx="92">
                  <c:v>9.2013063430786097</c:v>
                </c:pt>
                <c:pt idx="93">
                  <c:v>9.5975856781005806</c:v>
                </c:pt>
                <c:pt idx="94">
                  <c:v>9.3454532623290998</c:v>
                </c:pt>
                <c:pt idx="95">
                  <c:v>9.2831945419311506</c:v>
                </c:pt>
                <c:pt idx="96">
                  <c:v>9.41632080078125</c:v>
                </c:pt>
                <c:pt idx="97">
                  <c:v>9.5541648864746094</c:v>
                </c:pt>
                <c:pt idx="98">
                  <c:v>9.2395267486572195</c:v>
                </c:pt>
                <c:pt idx="99">
                  <c:v>9.5311851501464808</c:v>
                </c:pt>
                <c:pt idx="100">
                  <c:v>9.2629089355468697</c:v>
                </c:pt>
                <c:pt idx="101">
                  <c:v>9.2318210601806605</c:v>
                </c:pt>
                <c:pt idx="102">
                  <c:v>9.0416622161865199</c:v>
                </c:pt>
                <c:pt idx="103">
                  <c:v>9.2447624206542898</c:v>
                </c:pt>
                <c:pt idx="104">
                  <c:v>9.4419212341308594</c:v>
                </c:pt>
                <c:pt idx="105">
                  <c:v>9.2983140945434499</c:v>
                </c:pt>
                <c:pt idx="106">
                  <c:v>9.1199932098388601</c:v>
                </c:pt>
                <c:pt idx="107">
                  <c:v>8.8828506469726491</c:v>
                </c:pt>
                <c:pt idx="108">
                  <c:v>9.2650794982910103</c:v>
                </c:pt>
                <c:pt idx="109">
                  <c:v>9.0103406906127894</c:v>
                </c:pt>
                <c:pt idx="110">
                  <c:v>9.3083782196044904</c:v>
                </c:pt>
                <c:pt idx="111">
                  <c:v>9.3642234802246094</c:v>
                </c:pt>
                <c:pt idx="112">
                  <c:v>9.3272323608398402</c:v>
                </c:pt>
                <c:pt idx="113">
                  <c:v>9.8912315368652308</c:v>
                </c:pt>
                <c:pt idx="114">
                  <c:v>9.1110458374023402</c:v>
                </c:pt>
                <c:pt idx="115">
                  <c:v>9.4065093994140607</c:v>
                </c:pt>
                <c:pt idx="116">
                  <c:v>9.0594673156738192</c:v>
                </c:pt>
                <c:pt idx="117">
                  <c:v>9.5592718124389595</c:v>
                </c:pt>
                <c:pt idx="118">
                  <c:v>9.6615676879882795</c:v>
                </c:pt>
                <c:pt idx="119">
                  <c:v>9.2273368835449201</c:v>
                </c:pt>
                <c:pt idx="120">
                  <c:v>9.5357818603515607</c:v>
                </c:pt>
                <c:pt idx="121">
                  <c:v>9.5534381866455007</c:v>
                </c:pt>
                <c:pt idx="122">
                  <c:v>9.14521980285644</c:v>
                </c:pt>
                <c:pt idx="123">
                  <c:v>9.5356407165527308</c:v>
                </c:pt>
                <c:pt idx="124">
                  <c:v>9.0868072509765607</c:v>
                </c:pt>
                <c:pt idx="125">
                  <c:v>9.4951963424682599</c:v>
                </c:pt>
                <c:pt idx="126">
                  <c:v>9.28143310546875</c:v>
                </c:pt>
                <c:pt idx="127">
                  <c:v>9.2795047760009695</c:v>
                </c:pt>
                <c:pt idx="128">
                  <c:v>9.6580343246459908</c:v>
                </c:pt>
                <c:pt idx="129">
                  <c:v>9.2359228134155202</c:v>
                </c:pt>
                <c:pt idx="130">
                  <c:v>9.1827821731567294</c:v>
                </c:pt>
                <c:pt idx="131">
                  <c:v>9.3943929672241193</c:v>
                </c:pt>
                <c:pt idx="132">
                  <c:v>9.2155685424804599</c:v>
                </c:pt>
                <c:pt idx="133">
                  <c:v>9.6286849975585902</c:v>
                </c:pt>
                <c:pt idx="134">
                  <c:v>9.3434181213378906</c:v>
                </c:pt>
                <c:pt idx="135">
                  <c:v>8.8321990966796804</c:v>
                </c:pt>
                <c:pt idx="136">
                  <c:v>8.9459533691406197</c:v>
                </c:pt>
                <c:pt idx="137">
                  <c:v>9.3564643859863192</c:v>
                </c:pt>
                <c:pt idx="138">
                  <c:v>9.3584499359130806</c:v>
                </c:pt>
                <c:pt idx="139">
                  <c:v>9.2929382324218697</c:v>
                </c:pt>
                <c:pt idx="140">
                  <c:v>9.7450256347656197</c:v>
                </c:pt>
                <c:pt idx="141">
                  <c:v>9.0093641281127894</c:v>
                </c:pt>
                <c:pt idx="142">
                  <c:v>9.3328771591186506</c:v>
                </c:pt>
                <c:pt idx="143">
                  <c:v>8.7840194702148402</c:v>
                </c:pt>
                <c:pt idx="144">
                  <c:v>9.2711639404296804</c:v>
                </c:pt>
                <c:pt idx="145">
                  <c:v>9.1388597488403303</c:v>
                </c:pt>
                <c:pt idx="146">
                  <c:v>9.4549179077148402</c:v>
                </c:pt>
                <c:pt idx="147">
                  <c:v>9.0224609375</c:v>
                </c:pt>
                <c:pt idx="148">
                  <c:v>9.2324180603027308</c:v>
                </c:pt>
                <c:pt idx="149">
                  <c:v>9.1365766525268501</c:v>
                </c:pt>
                <c:pt idx="150">
                  <c:v>9.3064956665038991</c:v>
                </c:pt>
                <c:pt idx="151">
                  <c:v>8.9361104965209908</c:v>
                </c:pt>
                <c:pt idx="152">
                  <c:v>8.9711265563964808</c:v>
                </c:pt>
                <c:pt idx="153">
                  <c:v>8.9697513580322195</c:v>
                </c:pt>
                <c:pt idx="154">
                  <c:v>9.0796718597412092</c:v>
                </c:pt>
                <c:pt idx="155">
                  <c:v>9.1672630310058594</c:v>
                </c:pt>
                <c:pt idx="156">
                  <c:v>9.0822248458862305</c:v>
                </c:pt>
                <c:pt idx="157">
                  <c:v>9.4731388092040998</c:v>
                </c:pt>
                <c:pt idx="158">
                  <c:v>9.0098094940185494</c:v>
                </c:pt>
                <c:pt idx="159">
                  <c:v>9.2632598876953107</c:v>
                </c:pt>
                <c:pt idx="160">
                  <c:v>9.2363548278808594</c:v>
                </c:pt>
                <c:pt idx="161">
                  <c:v>9.0334911346435494</c:v>
                </c:pt>
                <c:pt idx="162">
                  <c:v>9.1440143585205007</c:v>
                </c:pt>
                <c:pt idx="163">
                  <c:v>9.2526798248290998</c:v>
                </c:pt>
                <c:pt idx="164">
                  <c:v>9.3215579986572195</c:v>
                </c:pt>
                <c:pt idx="165">
                  <c:v>9.3082904815673793</c:v>
                </c:pt>
                <c:pt idx="166">
                  <c:v>8.9695110321044904</c:v>
                </c:pt>
                <c:pt idx="167">
                  <c:v>8.7177953720092702</c:v>
                </c:pt>
                <c:pt idx="168">
                  <c:v>9.1471481323242099</c:v>
                </c:pt>
                <c:pt idx="169">
                  <c:v>9.2023963928222603</c:v>
                </c:pt>
                <c:pt idx="170">
                  <c:v>9.3281993865966797</c:v>
                </c:pt>
                <c:pt idx="171">
                  <c:v>9.4859848022460902</c:v>
                </c:pt>
                <c:pt idx="172">
                  <c:v>9.2528696060180593</c:v>
                </c:pt>
                <c:pt idx="173">
                  <c:v>9.0739727020263601</c:v>
                </c:pt>
                <c:pt idx="174">
                  <c:v>9.0990753173828107</c:v>
                </c:pt>
                <c:pt idx="175">
                  <c:v>9.4587860107421804</c:v>
                </c:pt>
                <c:pt idx="176">
                  <c:v>9.0472183227538991</c:v>
                </c:pt>
                <c:pt idx="177">
                  <c:v>9.54554939270019</c:v>
                </c:pt>
                <c:pt idx="178">
                  <c:v>9.3209171295165998</c:v>
                </c:pt>
                <c:pt idx="179">
                  <c:v>9.5483446121215803</c:v>
                </c:pt>
                <c:pt idx="180">
                  <c:v>9.5897531509399396</c:v>
                </c:pt>
                <c:pt idx="181">
                  <c:v>9.2865886688232404</c:v>
                </c:pt>
                <c:pt idx="182">
                  <c:v>9.5643310546875</c:v>
                </c:pt>
                <c:pt idx="183">
                  <c:v>9.3274173736572195</c:v>
                </c:pt>
                <c:pt idx="184">
                  <c:v>9.4092702865600497</c:v>
                </c:pt>
                <c:pt idx="185">
                  <c:v>9.4183368682861293</c:v>
                </c:pt>
                <c:pt idx="186">
                  <c:v>9.3370628356933594</c:v>
                </c:pt>
                <c:pt idx="187">
                  <c:v>9.0424098968505806</c:v>
                </c:pt>
                <c:pt idx="188">
                  <c:v>9.3807430267333896</c:v>
                </c:pt>
                <c:pt idx="189">
                  <c:v>9.5733079910278303</c:v>
                </c:pt>
                <c:pt idx="190">
                  <c:v>9.5682964324951101</c:v>
                </c:pt>
                <c:pt idx="191">
                  <c:v>9.69502449035644</c:v>
                </c:pt>
                <c:pt idx="192">
                  <c:v>9.2947845458984304</c:v>
                </c:pt>
                <c:pt idx="193">
                  <c:v>9.4477443695068306</c:v>
                </c:pt>
                <c:pt idx="194">
                  <c:v>9.5840072631835902</c:v>
                </c:pt>
                <c:pt idx="195">
                  <c:v>9.1363964080810494</c:v>
                </c:pt>
                <c:pt idx="196">
                  <c:v>9.3778133392333896</c:v>
                </c:pt>
                <c:pt idx="197">
                  <c:v>9.3176641464233398</c:v>
                </c:pt>
                <c:pt idx="198">
                  <c:v>9.7789545059204102</c:v>
                </c:pt>
                <c:pt idx="199">
                  <c:v>9.5261669158935494</c:v>
                </c:pt>
                <c:pt idx="200">
                  <c:v>9.2258930206298793</c:v>
                </c:pt>
                <c:pt idx="201">
                  <c:v>9.7280902862548793</c:v>
                </c:pt>
                <c:pt idx="202">
                  <c:v>9.6397438049316406</c:v>
                </c:pt>
                <c:pt idx="203">
                  <c:v>9.7812738418579102</c:v>
                </c:pt>
                <c:pt idx="204">
                  <c:v>9.6350126266479492</c:v>
                </c:pt>
                <c:pt idx="205">
                  <c:v>9.4951705932617099</c:v>
                </c:pt>
                <c:pt idx="206">
                  <c:v>9.2915334701537997</c:v>
                </c:pt>
                <c:pt idx="207">
                  <c:v>9.2733745574951101</c:v>
                </c:pt>
                <c:pt idx="208">
                  <c:v>9.3883180618286097</c:v>
                </c:pt>
                <c:pt idx="209">
                  <c:v>9.2376060485839808</c:v>
                </c:pt>
                <c:pt idx="210">
                  <c:v>9.3134593963622994</c:v>
                </c:pt>
                <c:pt idx="211">
                  <c:v>9.1593055725097603</c:v>
                </c:pt>
                <c:pt idx="212">
                  <c:v>9.1661033630371094</c:v>
                </c:pt>
                <c:pt idx="213">
                  <c:v>9.3925628662109304</c:v>
                </c:pt>
                <c:pt idx="214">
                  <c:v>9.4307527542114205</c:v>
                </c:pt>
                <c:pt idx="215">
                  <c:v>9.3604412078857404</c:v>
                </c:pt>
                <c:pt idx="216">
                  <c:v>9.1678466796875</c:v>
                </c:pt>
                <c:pt idx="217">
                  <c:v>9.2511987686157209</c:v>
                </c:pt>
                <c:pt idx="218">
                  <c:v>9.7667493820190394</c:v>
                </c:pt>
                <c:pt idx="219">
                  <c:v>9.6496458053588796</c:v>
                </c:pt>
                <c:pt idx="220">
                  <c:v>9.4805831909179599</c:v>
                </c:pt>
                <c:pt idx="221">
                  <c:v>9.4266395568847603</c:v>
                </c:pt>
                <c:pt idx="222">
                  <c:v>9.2430896759033203</c:v>
                </c:pt>
                <c:pt idx="223">
                  <c:v>9.49214267730712</c:v>
                </c:pt>
                <c:pt idx="224">
                  <c:v>9.4828548431396396</c:v>
                </c:pt>
                <c:pt idx="225">
                  <c:v>9.0279121398925692</c:v>
                </c:pt>
                <c:pt idx="226">
                  <c:v>9.4291248321533203</c:v>
                </c:pt>
                <c:pt idx="227">
                  <c:v>9.2939577102661097</c:v>
                </c:pt>
                <c:pt idx="228">
                  <c:v>9.2607717514037997</c:v>
                </c:pt>
                <c:pt idx="229">
                  <c:v>9.2086849212646396</c:v>
                </c:pt>
                <c:pt idx="230">
                  <c:v>9.4294033050537092</c:v>
                </c:pt>
                <c:pt idx="231">
                  <c:v>9.5308599472045898</c:v>
                </c:pt>
                <c:pt idx="232">
                  <c:v>9.3219585418701101</c:v>
                </c:pt>
                <c:pt idx="233">
                  <c:v>9.4507284164428693</c:v>
                </c:pt>
                <c:pt idx="234">
                  <c:v>9.2398023605346609</c:v>
                </c:pt>
                <c:pt idx="235">
                  <c:v>9.5639553070068306</c:v>
                </c:pt>
                <c:pt idx="236">
                  <c:v>9.3799114227294904</c:v>
                </c:pt>
                <c:pt idx="237">
                  <c:v>9.5288829803466797</c:v>
                </c:pt>
                <c:pt idx="238">
                  <c:v>9.4948406219482404</c:v>
                </c:pt>
                <c:pt idx="239">
                  <c:v>9.6359806060790998</c:v>
                </c:pt>
                <c:pt idx="240">
                  <c:v>9.4361162185668892</c:v>
                </c:pt>
                <c:pt idx="241">
                  <c:v>9.4237861633300692</c:v>
                </c:pt>
                <c:pt idx="242">
                  <c:v>9.3052721023559499</c:v>
                </c:pt>
                <c:pt idx="243">
                  <c:v>9.5153503417968697</c:v>
                </c:pt>
                <c:pt idx="244">
                  <c:v>9.3627643585205007</c:v>
                </c:pt>
                <c:pt idx="245">
                  <c:v>9.1675262451171804</c:v>
                </c:pt>
                <c:pt idx="246">
                  <c:v>9.4638090133666992</c:v>
                </c:pt>
                <c:pt idx="247">
                  <c:v>9.3610668182372994</c:v>
                </c:pt>
                <c:pt idx="248">
                  <c:v>9.1417045593261701</c:v>
                </c:pt>
                <c:pt idx="249">
                  <c:v>9.6571664810180593</c:v>
                </c:pt>
                <c:pt idx="250">
                  <c:v>9.3407249450683594</c:v>
                </c:pt>
                <c:pt idx="251">
                  <c:v>9.2398738861083896</c:v>
                </c:pt>
                <c:pt idx="252">
                  <c:v>9.6245765686035103</c:v>
                </c:pt>
                <c:pt idx="253">
                  <c:v>9.3361968994140607</c:v>
                </c:pt>
                <c:pt idx="254">
                  <c:v>9.3932037353515607</c:v>
                </c:pt>
                <c:pt idx="255">
                  <c:v>9.4686174392700195</c:v>
                </c:pt>
                <c:pt idx="256">
                  <c:v>9.5463933944702095</c:v>
                </c:pt>
                <c:pt idx="257">
                  <c:v>9.7110996246337802</c:v>
                </c:pt>
                <c:pt idx="258">
                  <c:v>9.24861240386962</c:v>
                </c:pt>
                <c:pt idx="259">
                  <c:v>9.5365428924560494</c:v>
                </c:pt>
                <c:pt idx="260">
                  <c:v>9.3047542572021396</c:v>
                </c:pt>
                <c:pt idx="261">
                  <c:v>9.3592758178710902</c:v>
                </c:pt>
                <c:pt idx="262">
                  <c:v>9.0441951751708896</c:v>
                </c:pt>
                <c:pt idx="263">
                  <c:v>9.5225105285644496</c:v>
                </c:pt>
                <c:pt idx="264">
                  <c:v>9.5475921630859304</c:v>
                </c:pt>
                <c:pt idx="265">
                  <c:v>9.74135017395019</c:v>
                </c:pt>
                <c:pt idx="266">
                  <c:v>8.8107099533081001</c:v>
                </c:pt>
                <c:pt idx="267">
                  <c:v>9.5182352066040004</c:v>
                </c:pt>
                <c:pt idx="268">
                  <c:v>9.2286949157714808</c:v>
                </c:pt>
                <c:pt idx="269">
                  <c:v>9.4421615600585902</c:v>
                </c:pt>
                <c:pt idx="270">
                  <c:v>9.5307826995849592</c:v>
                </c:pt>
                <c:pt idx="271">
                  <c:v>9.3169651031494105</c:v>
                </c:pt>
                <c:pt idx="272">
                  <c:v>9.4573917388915998</c:v>
                </c:pt>
                <c:pt idx="273">
                  <c:v>9.2049770355224592</c:v>
                </c:pt>
                <c:pt idx="274">
                  <c:v>9.2389259338378906</c:v>
                </c:pt>
                <c:pt idx="275">
                  <c:v>9.32875251770019</c:v>
                </c:pt>
                <c:pt idx="276">
                  <c:v>9.1843929290771396</c:v>
                </c:pt>
                <c:pt idx="277">
                  <c:v>9.3752422332763601</c:v>
                </c:pt>
                <c:pt idx="278">
                  <c:v>9.4006042480468697</c:v>
                </c:pt>
                <c:pt idx="279">
                  <c:v>9.1896095275878906</c:v>
                </c:pt>
                <c:pt idx="280">
                  <c:v>9.4450902938842702</c:v>
                </c:pt>
                <c:pt idx="281">
                  <c:v>9.5231294631958008</c:v>
                </c:pt>
                <c:pt idx="282">
                  <c:v>9.2924699783325195</c:v>
                </c:pt>
                <c:pt idx="283">
                  <c:v>9.3083200454711896</c:v>
                </c:pt>
                <c:pt idx="284">
                  <c:v>9.2786397933959908</c:v>
                </c:pt>
                <c:pt idx="285">
                  <c:v>9.4093418121337802</c:v>
                </c:pt>
                <c:pt idx="286">
                  <c:v>9.55596923828125</c:v>
                </c:pt>
                <c:pt idx="287">
                  <c:v>9.9842166900634695</c:v>
                </c:pt>
                <c:pt idx="288">
                  <c:v>9.3858699798583896</c:v>
                </c:pt>
                <c:pt idx="289">
                  <c:v>9.2684097290038991</c:v>
                </c:pt>
                <c:pt idx="290">
                  <c:v>9.2813062667846609</c:v>
                </c:pt>
                <c:pt idx="291">
                  <c:v>9.2168331146240199</c:v>
                </c:pt>
                <c:pt idx="292">
                  <c:v>9.3718996047973597</c:v>
                </c:pt>
                <c:pt idx="293">
                  <c:v>9.0385894775390607</c:v>
                </c:pt>
                <c:pt idx="294">
                  <c:v>9.27880764007568</c:v>
                </c:pt>
                <c:pt idx="295">
                  <c:v>9.3533067703246999</c:v>
                </c:pt>
                <c:pt idx="296">
                  <c:v>9.5002021789550692</c:v>
                </c:pt>
                <c:pt idx="297">
                  <c:v>9.1528282165527308</c:v>
                </c:pt>
                <c:pt idx="298">
                  <c:v>9.3322105407714808</c:v>
                </c:pt>
                <c:pt idx="299">
                  <c:v>9.5926780700683594</c:v>
                </c:pt>
                <c:pt idx="300">
                  <c:v>9.5469179153442294</c:v>
                </c:pt>
                <c:pt idx="301">
                  <c:v>9.3856716156005806</c:v>
                </c:pt>
                <c:pt idx="302">
                  <c:v>9.4200487136840803</c:v>
                </c:pt>
                <c:pt idx="303">
                  <c:v>9.2804279327392507</c:v>
                </c:pt>
                <c:pt idx="304">
                  <c:v>9.3225936889648402</c:v>
                </c:pt>
                <c:pt idx="305">
                  <c:v>9.5597648620605398</c:v>
                </c:pt>
                <c:pt idx="306">
                  <c:v>9.3943490982055593</c:v>
                </c:pt>
                <c:pt idx="307">
                  <c:v>9.0649461746215803</c:v>
                </c:pt>
                <c:pt idx="308">
                  <c:v>9.7237739562988192</c:v>
                </c:pt>
                <c:pt idx="309">
                  <c:v>10.3121013641357</c:v>
                </c:pt>
                <c:pt idx="310">
                  <c:v>9.7146835327148402</c:v>
                </c:pt>
                <c:pt idx="311">
                  <c:v>9.6947174072265607</c:v>
                </c:pt>
                <c:pt idx="312">
                  <c:v>9.73870849609375</c:v>
                </c:pt>
                <c:pt idx="313">
                  <c:v>9.7453060150146396</c:v>
                </c:pt>
                <c:pt idx="314">
                  <c:v>9.3255491256713796</c:v>
                </c:pt>
                <c:pt idx="315">
                  <c:v>9.6815471649169904</c:v>
                </c:pt>
                <c:pt idx="316">
                  <c:v>9.3253383636474592</c:v>
                </c:pt>
                <c:pt idx="317">
                  <c:v>9.7171239852905202</c:v>
                </c:pt>
                <c:pt idx="318">
                  <c:v>9.5403423309326101</c:v>
                </c:pt>
                <c:pt idx="319">
                  <c:v>9.5474014282226491</c:v>
                </c:pt>
                <c:pt idx="320">
                  <c:v>9.6721248626708896</c:v>
                </c:pt>
                <c:pt idx="321">
                  <c:v>9.3170719146728498</c:v>
                </c:pt>
                <c:pt idx="322">
                  <c:v>9.6091938018798793</c:v>
                </c:pt>
                <c:pt idx="323">
                  <c:v>9.3107089996337802</c:v>
                </c:pt>
                <c:pt idx="324">
                  <c:v>9.3910503387451101</c:v>
                </c:pt>
                <c:pt idx="325">
                  <c:v>9.3510112762451101</c:v>
                </c:pt>
                <c:pt idx="326">
                  <c:v>9.5023899078369105</c:v>
                </c:pt>
                <c:pt idx="327">
                  <c:v>9.5213375091552699</c:v>
                </c:pt>
                <c:pt idx="328">
                  <c:v>9.6224079132080007</c:v>
                </c:pt>
                <c:pt idx="329">
                  <c:v>9.5622053146362305</c:v>
                </c:pt>
                <c:pt idx="330">
                  <c:v>9.3412876129150302</c:v>
                </c:pt>
                <c:pt idx="331">
                  <c:v>9.22528076171875</c:v>
                </c:pt>
                <c:pt idx="332">
                  <c:v>9.2575435638427699</c:v>
                </c:pt>
                <c:pt idx="333">
                  <c:v>9.3902187347412092</c:v>
                </c:pt>
                <c:pt idx="334">
                  <c:v>9.6272449493408203</c:v>
                </c:pt>
                <c:pt idx="335">
                  <c:v>9.66845703125</c:v>
                </c:pt>
                <c:pt idx="336">
                  <c:v>9.6273212432861293</c:v>
                </c:pt>
                <c:pt idx="337">
                  <c:v>9.5848178863525302</c:v>
                </c:pt>
                <c:pt idx="338">
                  <c:v>9.5002460479736293</c:v>
                </c:pt>
                <c:pt idx="339">
                  <c:v>9.2799663543701101</c:v>
                </c:pt>
                <c:pt idx="340">
                  <c:v>9.5553913116455007</c:v>
                </c:pt>
                <c:pt idx="341">
                  <c:v>9.3683261871337802</c:v>
                </c:pt>
                <c:pt idx="342">
                  <c:v>9.4002742767333896</c:v>
                </c:pt>
                <c:pt idx="343">
                  <c:v>9.4707756042480398</c:v>
                </c:pt>
                <c:pt idx="344">
                  <c:v>9.3775300979614205</c:v>
                </c:pt>
                <c:pt idx="345">
                  <c:v>9.7826061248779297</c:v>
                </c:pt>
                <c:pt idx="346">
                  <c:v>9.6683177947997994</c:v>
                </c:pt>
                <c:pt idx="347">
                  <c:v>9.3819160461425692</c:v>
                </c:pt>
                <c:pt idx="348">
                  <c:v>9.8259458541870099</c:v>
                </c:pt>
                <c:pt idx="349">
                  <c:v>9.3890762329101491</c:v>
                </c:pt>
                <c:pt idx="350">
                  <c:v>9.3111009597778303</c:v>
                </c:pt>
                <c:pt idx="351">
                  <c:v>9.4217014312744105</c:v>
                </c:pt>
                <c:pt idx="352">
                  <c:v>9.3466434478759695</c:v>
                </c:pt>
                <c:pt idx="353">
                  <c:v>9.4576292037963796</c:v>
                </c:pt>
                <c:pt idx="354">
                  <c:v>9.3748683929443306</c:v>
                </c:pt>
                <c:pt idx="355">
                  <c:v>9.3468980789184499</c:v>
                </c:pt>
                <c:pt idx="356">
                  <c:v>9.6876277923583896</c:v>
                </c:pt>
                <c:pt idx="357">
                  <c:v>9.7811279296875</c:v>
                </c:pt>
                <c:pt idx="358">
                  <c:v>9.5552740097045898</c:v>
                </c:pt>
                <c:pt idx="359">
                  <c:v>9.4824581146240199</c:v>
                </c:pt>
                <c:pt idx="360">
                  <c:v>9.4911937713622994</c:v>
                </c:pt>
                <c:pt idx="361">
                  <c:v>9.1648654937744105</c:v>
                </c:pt>
                <c:pt idx="362">
                  <c:v>9.4623184204101491</c:v>
                </c:pt>
                <c:pt idx="363">
                  <c:v>9.5855226516723597</c:v>
                </c:pt>
                <c:pt idx="364">
                  <c:v>9.5206089019775302</c:v>
                </c:pt>
                <c:pt idx="365">
                  <c:v>9.4666576385497994</c:v>
                </c:pt>
                <c:pt idx="366">
                  <c:v>9.7958965301513601</c:v>
                </c:pt>
                <c:pt idx="367">
                  <c:v>9.4362506866455007</c:v>
                </c:pt>
                <c:pt idx="368">
                  <c:v>9.5707283020019496</c:v>
                </c:pt>
                <c:pt idx="369">
                  <c:v>9.7736492156982404</c:v>
                </c:pt>
                <c:pt idx="370">
                  <c:v>9.4764089584350497</c:v>
                </c:pt>
                <c:pt idx="371">
                  <c:v>9.4375724792480398</c:v>
                </c:pt>
                <c:pt idx="372">
                  <c:v>9.6237316131591797</c:v>
                </c:pt>
                <c:pt idx="373">
                  <c:v>9.8607769012451101</c:v>
                </c:pt>
                <c:pt idx="374">
                  <c:v>9.72096443176269</c:v>
                </c:pt>
                <c:pt idx="375">
                  <c:v>9.2872638702392507</c:v>
                </c:pt>
                <c:pt idx="376">
                  <c:v>9.5573768615722603</c:v>
                </c:pt>
                <c:pt idx="377">
                  <c:v>9.4045314788818306</c:v>
                </c:pt>
                <c:pt idx="378">
                  <c:v>9.7272577285766602</c:v>
                </c:pt>
                <c:pt idx="379">
                  <c:v>9.4593505859375</c:v>
                </c:pt>
                <c:pt idx="380">
                  <c:v>9.5074825286865199</c:v>
                </c:pt>
                <c:pt idx="381">
                  <c:v>9.4399499893188406</c:v>
                </c:pt>
                <c:pt idx="382">
                  <c:v>9.3631305694580007</c:v>
                </c:pt>
                <c:pt idx="383">
                  <c:v>9.4053211212158203</c:v>
                </c:pt>
                <c:pt idx="384">
                  <c:v>9.3751230239868093</c:v>
                </c:pt>
                <c:pt idx="385">
                  <c:v>9.5173416137695295</c:v>
                </c:pt>
                <c:pt idx="386">
                  <c:v>9.3921012878417898</c:v>
                </c:pt>
                <c:pt idx="387">
                  <c:v>9.5607709884643501</c:v>
                </c:pt>
                <c:pt idx="388">
                  <c:v>9.6617145538330007</c:v>
                </c:pt>
                <c:pt idx="389">
                  <c:v>9.2319087982177699</c:v>
                </c:pt>
                <c:pt idx="390">
                  <c:v>9.6161251068115199</c:v>
                </c:pt>
                <c:pt idx="391">
                  <c:v>9.5719861984252894</c:v>
                </c:pt>
                <c:pt idx="392">
                  <c:v>9.1277980804443306</c:v>
                </c:pt>
                <c:pt idx="393">
                  <c:v>9.1165084838867099</c:v>
                </c:pt>
                <c:pt idx="394">
                  <c:v>9.4249534606933594</c:v>
                </c:pt>
                <c:pt idx="395">
                  <c:v>9.5690326690673793</c:v>
                </c:pt>
                <c:pt idx="396">
                  <c:v>9.2475881576537997</c:v>
                </c:pt>
                <c:pt idx="397">
                  <c:v>9.4736852645874006</c:v>
                </c:pt>
                <c:pt idx="398">
                  <c:v>9.4902324676513601</c:v>
                </c:pt>
                <c:pt idx="399">
                  <c:v>9.0960178375244105</c:v>
                </c:pt>
                <c:pt idx="400">
                  <c:v>9.8735313415527308</c:v>
                </c:pt>
                <c:pt idx="401">
                  <c:v>9.4397325515746999</c:v>
                </c:pt>
                <c:pt idx="402">
                  <c:v>9.3689527511596609</c:v>
                </c:pt>
                <c:pt idx="403">
                  <c:v>9.7930107116699201</c:v>
                </c:pt>
                <c:pt idx="404">
                  <c:v>9.6311054229736293</c:v>
                </c:pt>
                <c:pt idx="405">
                  <c:v>9.5064582824706996</c:v>
                </c:pt>
                <c:pt idx="406">
                  <c:v>9.5455532073974592</c:v>
                </c:pt>
                <c:pt idx="407">
                  <c:v>9.69130134582519</c:v>
                </c:pt>
                <c:pt idx="408">
                  <c:v>9.7413997650146396</c:v>
                </c:pt>
                <c:pt idx="409">
                  <c:v>9.2672443389892507</c:v>
                </c:pt>
                <c:pt idx="410">
                  <c:v>9.1407003402709908</c:v>
                </c:pt>
                <c:pt idx="411">
                  <c:v>9.7814369201660103</c:v>
                </c:pt>
                <c:pt idx="412">
                  <c:v>9.6053323745727504</c:v>
                </c:pt>
                <c:pt idx="413">
                  <c:v>9.4407444000244105</c:v>
                </c:pt>
                <c:pt idx="414">
                  <c:v>9.5446853637695295</c:v>
                </c:pt>
                <c:pt idx="415">
                  <c:v>9.3341026306152308</c:v>
                </c:pt>
                <c:pt idx="416">
                  <c:v>9.2454366683959908</c:v>
                </c:pt>
                <c:pt idx="417">
                  <c:v>9.71954250335693</c:v>
                </c:pt>
                <c:pt idx="418">
                  <c:v>9.2643775939941406</c:v>
                </c:pt>
                <c:pt idx="419">
                  <c:v>9.8783378601074201</c:v>
                </c:pt>
                <c:pt idx="420">
                  <c:v>9.4189634323120099</c:v>
                </c:pt>
                <c:pt idx="421">
                  <c:v>9.3857116699218697</c:v>
                </c:pt>
                <c:pt idx="422">
                  <c:v>9.2528877258300692</c:v>
                </c:pt>
                <c:pt idx="423">
                  <c:v>9.4285678863525302</c:v>
                </c:pt>
                <c:pt idx="424">
                  <c:v>9.4019441604614205</c:v>
                </c:pt>
                <c:pt idx="425">
                  <c:v>9.5625648498535103</c:v>
                </c:pt>
                <c:pt idx="426">
                  <c:v>9.6015338897705007</c:v>
                </c:pt>
                <c:pt idx="427">
                  <c:v>9.5693187713622994</c:v>
                </c:pt>
                <c:pt idx="428">
                  <c:v>9.8279724121093697</c:v>
                </c:pt>
                <c:pt idx="429">
                  <c:v>9.6523857116699201</c:v>
                </c:pt>
                <c:pt idx="430">
                  <c:v>9.6366653442382795</c:v>
                </c:pt>
                <c:pt idx="431">
                  <c:v>9.4289331436157209</c:v>
                </c:pt>
                <c:pt idx="432">
                  <c:v>9.4434738159179599</c:v>
                </c:pt>
                <c:pt idx="433">
                  <c:v>9.5876426696777308</c:v>
                </c:pt>
                <c:pt idx="434">
                  <c:v>9.4257526397705007</c:v>
                </c:pt>
                <c:pt idx="435">
                  <c:v>9.6995620727538991</c:v>
                </c:pt>
                <c:pt idx="436">
                  <c:v>9.3985662460327095</c:v>
                </c:pt>
                <c:pt idx="437">
                  <c:v>9.3830356597900302</c:v>
                </c:pt>
                <c:pt idx="438">
                  <c:v>9.0530776977538991</c:v>
                </c:pt>
                <c:pt idx="439">
                  <c:v>9.5892105102538991</c:v>
                </c:pt>
                <c:pt idx="440">
                  <c:v>9.2829685211181605</c:v>
                </c:pt>
                <c:pt idx="441">
                  <c:v>9.9172172546386701</c:v>
                </c:pt>
                <c:pt idx="442">
                  <c:v>9.6857929229736293</c:v>
                </c:pt>
                <c:pt idx="443">
                  <c:v>9.6357431411743093</c:v>
                </c:pt>
                <c:pt idx="444">
                  <c:v>9.5817975997924805</c:v>
                </c:pt>
                <c:pt idx="445">
                  <c:v>9.7959709167480398</c:v>
                </c:pt>
                <c:pt idx="446">
                  <c:v>9.2562704086303693</c:v>
                </c:pt>
                <c:pt idx="447">
                  <c:v>9.3206567764282209</c:v>
                </c:pt>
                <c:pt idx="448">
                  <c:v>9.5760717391967702</c:v>
                </c:pt>
                <c:pt idx="449">
                  <c:v>9.1784133911132795</c:v>
                </c:pt>
                <c:pt idx="450">
                  <c:v>9.7359762191772408</c:v>
                </c:pt>
                <c:pt idx="451">
                  <c:v>9.1160030364990199</c:v>
                </c:pt>
                <c:pt idx="452">
                  <c:v>9.3777885437011701</c:v>
                </c:pt>
                <c:pt idx="453">
                  <c:v>9.5138978958129794</c:v>
                </c:pt>
                <c:pt idx="454">
                  <c:v>9.5183410644531197</c:v>
                </c:pt>
                <c:pt idx="455">
                  <c:v>9.3320770263671804</c:v>
                </c:pt>
                <c:pt idx="456">
                  <c:v>9.2180805206298793</c:v>
                </c:pt>
                <c:pt idx="457">
                  <c:v>9.3348197937011701</c:v>
                </c:pt>
                <c:pt idx="458">
                  <c:v>9.4263124465942294</c:v>
                </c:pt>
                <c:pt idx="459">
                  <c:v>9.5718441009521396</c:v>
                </c:pt>
                <c:pt idx="460">
                  <c:v>9.42231941223144</c:v>
                </c:pt>
                <c:pt idx="461">
                  <c:v>9.3994216918945295</c:v>
                </c:pt>
                <c:pt idx="462">
                  <c:v>9.3717308044433594</c:v>
                </c:pt>
                <c:pt idx="463">
                  <c:v>9.5112247467040998</c:v>
                </c:pt>
                <c:pt idx="464">
                  <c:v>9.6363162994384695</c:v>
                </c:pt>
                <c:pt idx="465">
                  <c:v>9.1243343353271396</c:v>
                </c:pt>
                <c:pt idx="466">
                  <c:v>9.3722019195556605</c:v>
                </c:pt>
                <c:pt idx="467">
                  <c:v>8.8283443450927699</c:v>
                </c:pt>
                <c:pt idx="468">
                  <c:v>9.4220113754272408</c:v>
                </c:pt>
                <c:pt idx="469">
                  <c:v>9.0253324508666992</c:v>
                </c:pt>
                <c:pt idx="470">
                  <c:v>9.1964931488037092</c:v>
                </c:pt>
                <c:pt idx="471">
                  <c:v>9.5133686065673793</c:v>
                </c:pt>
                <c:pt idx="472">
                  <c:v>9.2861328125</c:v>
                </c:pt>
                <c:pt idx="473">
                  <c:v>9.2425832748412997</c:v>
                </c:pt>
                <c:pt idx="474">
                  <c:v>9.4847679138183594</c:v>
                </c:pt>
                <c:pt idx="475">
                  <c:v>9.1002225875854492</c:v>
                </c:pt>
                <c:pt idx="476">
                  <c:v>9.3843202590942294</c:v>
                </c:pt>
                <c:pt idx="477">
                  <c:v>9.1353244781494105</c:v>
                </c:pt>
                <c:pt idx="478">
                  <c:v>9.3372402191162092</c:v>
                </c:pt>
                <c:pt idx="479">
                  <c:v>9.2885456085205007</c:v>
                </c:pt>
                <c:pt idx="480">
                  <c:v>9.3295154571533203</c:v>
                </c:pt>
                <c:pt idx="481">
                  <c:v>9.4488611221313406</c:v>
                </c:pt>
                <c:pt idx="482">
                  <c:v>8.99177742004394</c:v>
                </c:pt>
                <c:pt idx="483">
                  <c:v>9.2238445281982404</c:v>
                </c:pt>
                <c:pt idx="484">
                  <c:v>9.4278297424316406</c:v>
                </c:pt>
                <c:pt idx="485">
                  <c:v>8.9292688369750906</c:v>
                </c:pt>
                <c:pt idx="486">
                  <c:v>9.2502384185790998</c:v>
                </c:pt>
                <c:pt idx="487">
                  <c:v>9.3035697937011701</c:v>
                </c:pt>
                <c:pt idx="488">
                  <c:v>9.1935482025146396</c:v>
                </c:pt>
                <c:pt idx="489">
                  <c:v>9.1020917892456001</c:v>
                </c:pt>
                <c:pt idx="490">
                  <c:v>9.2252740859985298</c:v>
                </c:pt>
                <c:pt idx="491">
                  <c:v>9.5032587051391602</c:v>
                </c:pt>
                <c:pt idx="492">
                  <c:v>8.9529876708984304</c:v>
                </c:pt>
                <c:pt idx="493">
                  <c:v>9.1936101913452095</c:v>
                </c:pt>
                <c:pt idx="494">
                  <c:v>9.1385726928710902</c:v>
                </c:pt>
                <c:pt idx="495">
                  <c:v>9.4399471282958896</c:v>
                </c:pt>
                <c:pt idx="496">
                  <c:v>9.3394584655761701</c:v>
                </c:pt>
                <c:pt idx="497">
                  <c:v>9.6398801803588796</c:v>
                </c:pt>
                <c:pt idx="498">
                  <c:v>9.28521728515625</c:v>
                </c:pt>
                <c:pt idx="499">
                  <c:v>9.7297897338867099</c:v>
                </c:pt>
                <c:pt idx="500">
                  <c:v>9.1089868545532209</c:v>
                </c:pt>
                <c:pt idx="501">
                  <c:v>9.3606414794921804</c:v>
                </c:pt>
                <c:pt idx="502">
                  <c:v>9.1399326324462802</c:v>
                </c:pt>
                <c:pt idx="503">
                  <c:v>9.2234745025634695</c:v>
                </c:pt>
                <c:pt idx="504">
                  <c:v>8.8182058334350497</c:v>
                </c:pt>
                <c:pt idx="505">
                  <c:v>8.97676277160644</c:v>
                </c:pt>
                <c:pt idx="506">
                  <c:v>9.2026157379150302</c:v>
                </c:pt>
                <c:pt idx="507">
                  <c:v>9.3526010513305593</c:v>
                </c:pt>
                <c:pt idx="508">
                  <c:v>9.2783412933349592</c:v>
                </c:pt>
                <c:pt idx="509">
                  <c:v>9.0422420501708896</c:v>
                </c:pt>
                <c:pt idx="510">
                  <c:v>8.9169664382934499</c:v>
                </c:pt>
                <c:pt idx="511">
                  <c:v>9.0278825759887695</c:v>
                </c:pt>
                <c:pt idx="512">
                  <c:v>9.4916534423828107</c:v>
                </c:pt>
                <c:pt idx="513">
                  <c:v>9.1476249694824201</c:v>
                </c:pt>
                <c:pt idx="514">
                  <c:v>9.2895345687866193</c:v>
                </c:pt>
                <c:pt idx="515">
                  <c:v>9.2643814086913991</c:v>
                </c:pt>
                <c:pt idx="516">
                  <c:v>9.1435728073120099</c:v>
                </c:pt>
                <c:pt idx="517">
                  <c:v>9.5702781677246094</c:v>
                </c:pt>
                <c:pt idx="518">
                  <c:v>9.1052293777465803</c:v>
                </c:pt>
                <c:pt idx="519">
                  <c:v>9.3146696090698207</c:v>
                </c:pt>
                <c:pt idx="520">
                  <c:v>9.5667819976806605</c:v>
                </c:pt>
                <c:pt idx="521">
                  <c:v>9.4780073165893501</c:v>
                </c:pt>
                <c:pt idx="522">
                  <c:v>9.4252109527587802</c:v>
                </c:pt>
                <c:pt idx="523">
                  <c:v>9.4013023376464808</c:v>
                </c:pt>
                <c:pt idx="524">
                  <c:v>8.9412174224853498</c:v>
                </c:pt>
                <c:pt idx="525">
                  <c:v>9.4126415252685494</c:v>
                </c:pt>
                <c:pt idx="526">
                  <c:v>9.0781402587890607</c:v>
                </c:pt>
                <c:pt idx="527">
                  <c:v>9.1108522415161097</c:v>
                </c:pt>
                <c:pt idx="528">
                  <c:v>9.5839262008666992</c:v>
                </c:pt>
                <c:pt idx="529">
                  <c:v>9.2144069671630806</c:v>
                </c:pt>
                <c:pt idx="530">
                  <c:v>9.4335918426513601</c:v>
                </c:pt>
                <c:pt idx="531">
                  <c:v>9.3118162155151296</c:v>
                </c:pt>
                <c:pt idx="532">
                  <c:v>9.1909246444702095</c:v>
                </c:pt>
                <c:pt idx="533">
                  <c:v>9.1647701263427699</c:v>
                </c:pt>
                <c:pt idx="534">
                  <c:v>9.0427770614624006</c:v>
                </c:pt>
                <c:pt idx="535">
                  <c:v>9.3511619567871094</c:v>
                </c:pt>
                <c:pt idx="536">
                  <c:v>9.1967954635620099</c:v>
                </c:pt>
                <c:pt idx="537">
                  <c:v>9.3988571166992099</c:v>
                </c:pt>
                <c:pt idx="538">
                  <c:v>9.5173749923706001</c:v>
                </c:pt>
                <c:pt idx="539">
                  <c:v>9.2309637069702095</c:v>
                </c:pt>
                <c:pt idx="540">
                  <c:v>9.6373758316040004</c:v>
                </c:pt>
                <c:pt idx="541">
                  <c:v>9.2457361221313406</c:v>
                </c:pt>
                <c:pt idx="542">
                  <c:v>9.4874963760375906</c:v>
                </c:pt>
                <c:pt idx="543">
                  <c:v>9.0702476501464808</c:v>
                </c:pt>
                <c:pt idx="544">
                  <c:v>9.1541233062744105</c:v>
                </c:pt>
                <c:pt idx="545">
                  <c:v>9.3606157302856392</c:v>
                </c:pt>
                <c:pt idx="546">
                  <c:v>9.4243812561035103</c:v>
                </c:pt>
                <c:pt idx="547">
                  <c:v>9.3836269378662092</c:v>
                </c:pt>
                <c:pt idx="548">
                  <c:v>9.3122768402099592</c:v>
                </c:pt>
                <c:pt idx="549">
                  <c:v>9.5499067306518501</c:v>
                </c:pt>
                <c:pt idx="550">
                  <c:v>9.2858467102050692</c:v>
                </c:pt>
                <c:pt idx="551">
                  <c:v>9.2358818054199201</c:v>
                </c:pt>
                <c:pt idx="552">
                  <c:v>9.5166864395141602</c:v>
                </c:pt>
                <c:pt idx="553">
                  <c:v>9.3143806457519496</c:v>
                </c:pt>
                <c:pt idx="554">
                  <c:v>9.5055875778198207</c:v>
                </c:pt>
                <c:pt idx="555">
                  <c:v>9.2074308395385707</c:v>
                </c:pt>
                <c:pt idx="556">
                  <c:v>9.7633514404296804</c:v>
                </c:pt>
                <c:pt idx="557">
                  <c:v>9.2571840286254794</c:v>
                </c:pt>
                <c:pt idx="558">
                  <c:v>9.1737375259399396</c:v>
                </c:pt>
                <c:pt idx="559">
                  <c:v>9.6924467086791992</c:v>
                </c:pt>
                <c:pt idx="560">
                  <c:v>9.3582220077514595</c:v>
                </c:pt>
                <c:pt idx="561">
                  <c:v>9.2776641845703107</c:v>
                </c:pt>
                <c:pt idx="562">
                  <c:v>9.38136386871337</c:v>
                </c:pt>
                <c:pt idx="563">
                  <c:v>9.5413999557495099</c:v>
                </c:pt>
                <c:pt idx="564">
                  <c:v>9.7589530944824201</c:v>
                </c:pt>
                <c:pt idx="565">
                  <c:v>9.5770664215087802</c:v>
                </c:pt>
                <c:pt idx="566">
                  <c:v>9.4972257614135707</c:v>
                </c:pt>
                <c:pt idx="567">
                  <c:v>9.7046403884887695</c:v>
                </c:pt>
                <c:pt idx="568">
                  <c:v>9.5444049835205007</c:v>
                </c:pt>
                <c:pt idx="569">
                  <c:v>9.1211509704589808</c:v>
                </c:pt>
                <c:pt idx="570">
                  <c:v>9.7429962158203107</c:v>
                </c:pt>
                <c:pt idx="571">
                  <c:v>9.5488967895507795</c:v>
                </c:pt>
                <c:pt idx="572">
                  <c:v>9.2909450531005806</c:v>
                </c:pt>
                <c:pt idx="573">
                  <c:v>9.4300117492675692</c:v>
                </c:pt>
                <c:pt idx="574">
                  <c:v>9.3347091674804599</c:v>
                </c:pt>
                <c:pt idx="575">
                  <c:v>9.3600130081176705</c:v>
                </c:pt>
                <c:pt idx="576">
                  <c:v>9.5463037490844709</c:v>
                </c:pt>
                <c:pt idx="577">
                  <c:v>9.1846046447753906</c:v>
                </c:pt>
                <c:pt idx="578">
                  <c:v>9.7164325714111293</c:v>
                </c:pt>
                <c:pt idx="579">
                  <c:v>9.2777032852172798</c:v>
                </c:pt>
                <c:pt idx="580">
                  <c:v>9.62770271301269</c:v>
                </c:pt>
                <c:pt idx="581">
                  <c:v>9.6340065002441406</c:v>
                </c:pt>
                <c:pt idx="582">
                  <c:v>9.3258447647094709</c:v>
                </c:pt>
                <c:pt idx="583">
                  <c:v>9.4139709472656197</c:v>
                </c:pt>
                <c:pt idx="584">
                  <c:v>9.5122652053833008</c:v>
                </c:pt>
                <c:pt idx="585">
                  <c:v>9.6704826354980398</c:v>
                </c:pt>
                <c:pt idx="586">
                  <c:v>9.5144557952880806</c:v>
                </c:pt>
                <c:pt idx="587">
                  <c:v>9.4301805496215803</c:v>
                </c:pt>
                <c:pt idx="588">
                  <c:v>9.5315418243408203</c:v>
                </c:pt>
                <c:pt idx="589">
                  <c:v>9.4345159530639595</c:v>
                </c:pt>
                <c:pt idx="590">
                  <c:v>9.3443927764892507</c:v>
                </c:pt>
                <c:pt idx="591">
                  <c:v>9.7248077392578107</c:v>
                </c:pt>
                <c:pt idx="592">
                  <c:v>9.7996101379394496</c:v>
                </c:pt>
                <c:pt idx="593">
                  <c:v>9.7411956787109304</c:v>
                </c:pt>
                <c:pt idx="594">
                  <c:v>9.5106964111328107</c:v>
                </c:pt>
                <c:pt idx="595">
                  <c:v>9.0975522994995099</c:v>
                </c:pt>
                <c:pt idx="596">
                  <c:v>9.5493726730346609</c:v>
                </c:pt>
                <c:pt idx="597">
                  <c:v>9.6539592742919904</c:v>
                </c:pt>
                <c:pt idx="598">
                  <c:v>9.4220514297485298</c:v>
                </c:pt>
                <c:pt idx="599">
                  <c:v>9.8691654205322195</c:v>
                </c:pt>
                <c:pt idx="600">
                  <c:v>9.2749061584472603</c:v>
                </c:pt>
                <c:pt idx="601">
                  <c:v>9.3644170761108398</c:v>
                </c:pt>
                <c:pt idx="602">
                  <c:v>9.8680820465087802</c:v>
                </c:pt>
                <c:pt idx="603">
                  <c:v>9.4738502502441406</c:v>
                </c:pt>
                <c:pt idx="604">
                  <c:v>9.7693328857421804</c:v>
                </c:pt>
                <c:pt idx="605">
                  <c:v>9.5763559341430593</c:v>
                </c:pt>
                <c:pt idx="606">
                  <c:v>9.7836132049560494</c:v>
                </c:pt>
                <c:pt idx="607">
                  <c:v>9.4395027160644496</c:v>
                </c:pt>
                <c:pt idx="608">
                  <c:v>9.7986154556274396</c:v>
                </c:pt>
                <c:pt idx="609">
                  <c:v>9.4398078918456996</c:v>
                </c:pt>
                <c:pt idx="610">
                  <c:v>9.46026515960693</c:v>
                </c:pt>
                <c:pt idx="611">
                  <c:v>9.8598880767822195</c:v>
                </c:pt>
                <c:pt idx="612">
                  <c:v>9.7839832305908203</c:v>
                </c:pt>
                <c:pt idx="613">
                  <c:v>9.5652942657470703</c:v>
                </c:pt>
                <c:pt idx="614">
                  <c:v>9.7510490417480398</c:v>
                </c:pt>
                <c:pt idx="615">
                  <c:v>9.3269863128662092</c:v>
                </c:pt>
                <c:pt idx="616">
                  <c:v>9.5582122802734304</c:v>
                </c:pt>
                <c:pt idx="617">
                  <c:v>9.45513916015625</c:v>
                </c:pt>
                <c:pt idx="618">
                  <c:v>9.5622520446777308</c:v>
                </c:pt>
                <c:pt idx="619">
                  <c:v>9.7898750305175692</c:v>
                </c:pt>
                <c:pt idx="620">
                  <c:v>9.3586082458496094</c:v>
                </c:pt>
                <c:pt idx="621">
                  <c:v>9.3918247222900302</c:v>
                </c:pt>
                <c:pt idx="622">
                  <c:v>9.8522644042968697</c:v>
                </c:pt>
                <c:pt idx="623">
                  <c:v>9.9148521423339808</c:v>
                </c:pt>
                <c:pt idx="624">
                  <c:v>10.1350898742675</c:v>
                </c:pt>
                <c:pt idx="625">
                  <c:v>6.9826488494873002</c:v>
                </c:pt>
                <c:pt idx="626">
                  <c:v>5.4178891181945801</c:v>
                </c:pt>
                <c:pt idx="627">
                  <c:v>5.5537161827087402</c:v>
                </c:pt>
                <c:pt idx="628">
                  <c:v>4.7710027694702104</c:v>
                </c:pt>
                <c:pt idx="629">
                  <c:v>4.9511213302612296</c:v>
                </c:pt>
                <c:pt idx="630">
                  <c:v>5.8793392181396396</c:v>
                </c:pt>
                <c:pt idx="631">
                  <c:v>5.4779915809631303</c:v>
                </c:pt>
                <c:pt idx="632">
                  <c:v>5.3137674331665004</c:v>
                </c:pt>
                <c:pt idx="633">
                  <c:v>5.0092964172363201</c:v>
                </c:pt>
                <c:pt idx="634">
                  <c:v>5.8592510223388601</c:v>
                </c:pt>
                <c:pt idx="635">
                  <c:v>5.4423737525939897</c:v>
                </c:pt>
                <c:pt idx="636">
                  <c:v>5.3000411987304599</c:v>
                </c:pt>
                <c:pt idx="637">
                  <c:v>5.2391996383666903</c:v>
                </c:pt>
                <c:pt idx="638">
                  <c:v>5.1506271362304599</c:v>
                </c:pt>
                <c:pt idx="639">
                  <c:v>4.8170089721679599</c:v>
                </c:pt>
                <c:pt idx="640">
                  <c:v>4.9048471450805602</c:v>
                </c:pt>
                <c:pt idx="641">
                  <c:v>4.9653177261352504</c:v>
                </c:pt>
                <c:pt idx="642">
                  <c:v>4.3423151969909597</c:v>
                </c:pt>
                <c:pt idx="643">
                  <c:v>4.6176052093505797</c:v>
                </c:pt>
                <c:pt idx="644">
                  <c:v>4.4456157684326101</c:v>
                </c:pt>
                <c:pt idx="645">
                  <c:v>4.7737975120544398</c:v>
                </c:pt>
                <c:pt idx="646">
                  <c:v>4.6480860710143999</c:v>
                </c:pt>
                <c:pt idx="647">
                  <c:v>4.8254685401916504</c:v>
                </c:pt>
                <c:pt idx="648">
                  <c:v>4.60627841949462</c:v>
                </c:pt>
                <c:pt idx="649">
                  <c:v>4.9121179580688397</c:v>
                </c:pt>
                <c:pt idx="650">
                  <c:v>4.9027934074401802</c:v>
                </c:pt>
                <c:pt idx="651">
                  <c:v>4.9456181526184002</c:v>
                </c:pt>
                <c:pt idx="652">
                  <c:v>4.7703108787536603</c:v>
                </c:pt>
                <c:pt idx="653">
                  <c:v>5.2554512023925701</c:v>
                </c:pt>
                <c:pt idx="654">
                  <c:v>4.7960476875305096</c:v>
                </c:pt>
                <c:pt idx="655">
                  <c:v>4.9281015396118102</c:v>
                </c:pt>
                <c:pt idx="656">
                  <c:v>4.8813743591308496</c:v>
                </c:pt>
                <c:pt idx="657">
                  <c:v>5.3626413345336896</c:v>
                </c:pt>
                <c:pt idx="658">
                  <c:v>4.8934206962585396</c:v>
                </c:pt>
                <c:pt idx="659">
                  <c:v>4.74877452850341</c:v>
                </c:pt>
                <c:pt idx="660">
                  <c:v>4.94764900207519</c:v>
                </c:pt>
                <c:pt idx="661">
                  <c:v>5.0132699012756303</c:v>
                </c:pt>
                <c:pt idx="662">
                  <c:v>4.6475191116332999</c:v>
                </c:pt>
                <c:pt idx="663">
                  <c:v>4.9411344528198198</c:v>
                </c:pt>
                <c:pt idx="664">
                  <c:v>4.9527854919433496</c:v>
                </c:pt>
                <c:pt idx="665">
                  <c:v>4.9485287666320801</c:v>
                </c:pt>
                <c:pt idx="666">
                  <c:v>4.6784954071044904</c:v>
                </c:pt>
                <c:pt idx="667">
                  <c:v>4.8720884323120099</c:v>
                </c:pt>
                <c:pt idx="668">
                  <c:v>4.8901510238647399</c:v>
                </c:pt>
                <c:pt idx="669">
                  <c:v>4.9372010231018004</c:v>
                </c:pt>
                <c:pt idx="670">
                  <c:v>4.9028596878051696</c:v>
                </c:pt>
                <c:pt idx="671">
                  <c:v>4.9439826011657697</c:v>
                </c:pt>
                <c:pt idx="672">
                  <c:v>5.1176857948303196</c:v>
                </c:pt>
                <c:pt idx="673">
                  <c:v>5.0313434600829998</c:v>
                </c:pt>
                <c:pt idx="674">
                  <c:v>4.9690093994140598</c:v>
                </c:pt>
                <c:pt idx="675">
                  <c:v>5.1920146942138601</c:v>
                </c:pt>
                <c:pt idx="676">
                  <c:v>5.0874099731445304</c:v>
                </c:pt>
                <c:pt idx="677">
                  <c:v>5.0025682449340803</c:v>
                </c:pt>
                <c:pt idx="678">
                  <c:v>4.9667334556579501</c:v>
                </c:pt>
                <c:pt idx="679">
                  <c:v>4.9350662231445304</c:v>
                </c:pt>
                <c:pt idx="680">
                  <c:v>4.8152647018432599</c:v>
                </c:pt>
                <c:pt idx="681">
                  <c:v>5.0127882957458496</c:v>
                </c:pt>
                <c:pt idx="682">
                  <c:v>5.1054997444152797</c:v>
                </c:pt>
                <c:pt idx="683">
                  <c:v>5.1085090637206996</c:v>
                </c:pt>
                <c:pt idx="684">
                  <c:v>4.84012651443481</c:v>
                </c:pt>
                <c:pt idx="685">
                  <c:v>5.1383352279662997</c:v>
                </c:pt>
                <c:pt idx="686">
                  <c:v>5.1563138961791903</c:v>
                </c:pt>
                <c:pt idx="687">
                  <c:v>4.9017381668090803</c:v>
                </c:pt>
                <c:pt idx="688">
                  <c:v>5.2031970024108798</c:v>
                </c:pt>
                <c:pt idx="689">
                  <c:v>5.1304411888122496</c:v>
                </c:pt>
                <c:pt idx="690">
                  <c:v>5.0020437240600497</c:v>
                </c:pt>
                <c:pt idx="691">
                  <c:v>5.2305159568786603</c:v>
                </c:pt>
                <c:pt idx="692">
                  <c:v>4.8950309753417898</c:v>
                </c:pt>
                <c:pt idx="693">
                  <c:v>5.04066705703735</c:v>
                </c:pt>
                <c:pt idx="694">
                  <c:v>4.9829812049865696</c:v>
                </c:pt>
                <c:pt idx="695">
                  <c:v>4.75567579269409</c:v>
                </c:pt>
                <c:pt idx="696">
                  <c:v>4.9641571044921804</c:v>
                </c:pt>
                <c:pt idx="697">
                  <c:v>5.3063120841979901</c:v>
                </c:pt>
                <c:pt idx="698">
                  <c:v>5.1264457702636701</c:v>
                </c:pt>
                <c:pt idx="699">
                  <c:v>5.3693571090698198</c:v>
                </c:pt>
                <c:pt idx="700">
                  <c:v>5.0768165588378897</c:v>
                </c:pt>
                <c:pt idx="701">
                  <c:v>5.1306414604187003</c:v>
                </c:pt>
                <c:pt idx="702">
                  <c:v>4.8592610359191797</c:v>
                </c:pt>
                <c:pt idx="703">
                  <c:v>5.25542736053466</c:v>
                </c:pt>
                <c:pt idx="704">
                  <c:v>5.1683454513549796</c:v>
                </c:pt>
                <c:pt idx="705">
                  <c:v>5.3897886276245099</c:v>
                </c:pt>
                <c:pt idx="706">
                  <c:v>5.1003026962280202</c:v>
                </c:pt>
                <c:pt idx="707">
                  <c:v>5.1403961181640598</c:v>
                </c:pt>
                <c:pt idx="708">
                  <c:v>4.86122369766235</c:v>
                </c:pt>
                <c:pt idx="709">
                  <c:v>5.0267319679260201</c:v>
                </c:pt>
                <c:pt idx="710">
                  <c:v>5.2286291122436497</c:v>
                </c:pt>
                <c:pt idx="711">
                  <c:v>5.04445457458496</c:v>
                </c:pt>
                <c:pt idx="712">
                  <c:v>5.19561672210693</c:v>
                </c:pt>
                <c:pt idx="713">
                  <c:v>5.1034293174743599</c:v>
                </c:pt>
                <c:pt idx="714">
                  <c:v>5.2106370925903303</c:v>
                </c:pt>
                <c:pt idx="715">
                  <c:v>5.0053224563598597</c:v>
                </c:pt>
                <c:pt idx="716">
                  <c:v>5.3455700874328604</c:v>
                </c:pt>
                <c:pt idx="717">
                  <c:v>5.0982313156127903</c:v>
                </c:pt>
                <c:pt idx="718">
                  <c:v>5.04115390777587</c:v>
                </c:pt>
                <c:pt idx="719">
                  <c:v>5.0072636604309002</c:v>
                </c:pt>
                <c:pt idx="720">
                  <c:v>5.3111639022827104</c:v>
                </c:pt>
                <c:pt idx="721">
                  <c:v>5.0755600929260201</c:v>
                </c:pt>
                <c:pt idx="722">
                  <c:v>5.0347976684570304</c:v>
                </c:pt>
                <c:pt idx="723">
                  <c:v>5.0830426216125399</c:v>
                </c:pt>
                <c:pt idx="724">
                  <c:v>5.23998546600341</c:v>
                </c:pt>
                <c:pt idx="725">
                  <c:v>5.1504130363464302</c:v>
                </c:pt>
                <c:pt idx="726">
                  <c:v>5.2625460624694798</c:v>
                </c:pt>
                <c:pt idx="727">
                  <c:v>5.1074242591857901</c:v>
                </c:pt>
                <c:pt idx="728">
                  <c:v>5.0751318931579501</c:v>
                </c:pt>
                <c:pt idx="729">
                  <c:v>4.8996257781982404</c:v>
                </c:pt>
                <c:pt idx="730">
                  <c:v>5.0695848464965803</c:v>
                </c:pt>
                <c:pt idx="731">
                  <c:v>5.3290495872497496</c:v>
                </c:pt>
                <c:pt idx="732">
                  <c:v>5.0329566001892001</c:v>
                </c:pt>
                <c:pt idx="733">
                  <c:v>4.9506602287292401</c:v>
                </c:pt>
                <c:pt idx="734">
                  <c:v>5.3982563018798801</c:v>
                </c:pt>
                <c:pt idx="735">
                  <c:v>5.4979891777038503</c:v>
                </c:pt>
                <c:pt idx="736">
                  <c:v>4.9967246055603001</c:v>
                </c:pt>
                <c:pt idx="737">
                  <c:v>5.2342543601989702</c:v>
                </c:pt>
                <c:pt idx="738">
                  <c:v>4.94610500335693</c:v>
                </c:pt>
                <c:pt idx="739">
                  <c:v>5.2757620811462402</c:v>
                </c:pt>
                <c:pt idx="740">
                  <c:v>5.09330129623413</c:v>
                </c:pt>
                <c:pt idx="741">
                  <c:v>5.3549251556396396</c:v>
                </c:pt>
                <c:pt idx="742">
                  <c:v>5.0671887397766104</c:v>
                </c:pt>
                <c:pt idx="743">
                  <c:v>5.3708181381225497</c:v>
                </c:pt>
                <c:pt idx="744">
                  <c:v>5.1810741424560502</c:v>
                </c:pt>
                <c:pt idx="745">
                  <c:v>5.1558303833007804</c:v>
                </c:pt>
                <c:pt idx="746">
                  <c:v>5.0852990150451598</c:v>
                </c:pt>
                <c:pt idx="747">
                  <c:v>5.3096318244934002</c:v>
                </c:pt>
                <c:pt idx="748">
                  <c:v>5.2710452079772896</c:v>
                </c:pt>
                <c:pt idx="749">
                  <c:v>5.3191885948181099</c:v>
                </c:pt>
                <c:pt idx="750">
                  <c:v>5.31459236145019</c:v>
                </c:pt>
                <c:pt idx="751">
                  <c:v>5.25377941131591</c:v>
                </c:pt>
                <c:pt idx="752">
                  <c:v>5.3100428581237704</c:v>
                </c:pt>
                <c:pt idx="753">
                  <c:v>5.3101530075073198</c:v>
                </c:pt>
                <c:pt idx="754">
                  <c:v>5.1703901290893501</c:v>
                </c:pt>
                <c:pt idx="755">
                  <c:v>5.3605856895446697</c:v>
                </c:pt>
                <c:pt idx="756">
                  <c:v>5.4294228553771902</c:v>
                </c:pt>
                <c:pt idx="757">
                  <c:v>5.4270219802856401</c:v>
                </c:pt>
                <c:pt idx="758">
                  <c:v>5.3590621948242099</c:v>
                </c:pt>
                <c:pt idx="759">
                  <c:v>5.1362247467040998</c:v>
                </c:pt>
                <c:pt idx="760">
                  <c:v>5.25123786926269</c:v>
                </c:pt>
                <c:pt idx="761">
                  <c:v>5.1889944076537997</c:v>
                </c:pt>
                <c:pt idx="762">
                  <c:v>5.4447646141052202</c:v>
                </c:pt>
                <c:pt idx="763">
                  <c:v>5.1057815551757804</c:v>
                </c:pt>
                <c:pt idx="764">
                  <c:v>5.6021742820739702</c:v>
                </c:pt>
                <c:pt idx="765">
                  <c:v>5.30204153060913</c:v>
                </c:pt>
                <c:pt idx="766">
                  <c:v>5.3063459396362296</c:v>
                </c:pt>
                <c:pt idx="767">
                  <c:v>5.4164409637451101</c:v>
                </c:pt>
                <c:pt idx="768">
                  <c:v>5.2482533454895002</c:v>
                </c:pt>
                <c:pt idx="769">
                  <c:v>5.4857263565063397</c:v>
                </c:pt>
                <c:pt idx="770">
                  <c:v>5.27447080612182</c:v>
                </c:pt>
                <c:pt idx="771">
                  <c:v>5.3256926536559996</c:v>
                </c:pt>
                <c:pt idx="772">
                  <c:v>5.4879236221313397</c:v>
                </c:pt>
                <c:pt idx="773">
                  <c:v>5.4031996726989702</c:v>
                </c:pt>
                <c:pt idx="774">
                  <c:v>5.3683695793151802</c:v>
                </c:pt>
                <c:pt idx="775">
                  <c:v>5.2984027862548801</c:v>
                </c:pt>
                <c:pt idx="776">
                  <c:v>5.20356845855712</c:v>
                </c:pt>
                <c:pt idx="777">
                  <c:v>5.3582272529601997</c:v>
                </c:pt>
                <c:pt idx="778">
                  <c:v>5.5092072486877397</c:v>
                </c:pt>
                <c:pt idx="779">
                  <c:v>5.2133755683898899</c:v>
                </c:pt>
                <c:pt idx="780">
                  <c:v>5.3496856689453098</c:v>
                </c:pt>
                <c:pt idx="781">
                  <c:v>5.4237380027770996</c:v>
                </c:pt>
                <c:pt idx="782">
                  <c:v>5.4294095039367596</c:v>
                </c:pt>
                <c:pt idx="783">
                  <c:v>5.1409287452697701</c:v>
                </c:pt>
                <c:pt idx="784">
                  <c:v>5.3884391784667898</c:v>
                </c:pt>
                <c:pt idx="785">
                  <c:v>5.0732688903808496</c:v>
                </c:pt>
                <c:pt idx="786">
                  <c:v>5.5090489387512198</c:v>
                </c:pt>
                <c:pt idx="787">
                  <c:v>5.4704356193542401</c:v>
                </c:pt>
                <c:pt idx="788">
                  <c:v>5.6101336479187003</c:v>
                </c:pt>
                <c:pt idx="789">
                  <c:v>5.2658810615539497</c:v>
                </c:pt>
                <c:pt idx="790">
                  <c:v>5.2318062782287598</c:v>
                </c:pt>
                <c:pt idx="791">
                  <c:v>5.3474411964416504</c:v>
                </c:pt>
                <c:pt idx="792">
                  <c:v>5.27504110336303</c:v>
                </c:pt>
                <c:pt idx="793">
                  <c:v>5.5439572334289497</c:v>
                </c:pt>
                <c:pt idx="794">
                  <c:v>5.33127641677856</c:v>
                </c:pt>
                <c:pt idx="795">
                  <c:v>5.3094525337219203</c:v>
                </c:pt>
                <c:pt idx="796">
                  <c:v>5.3859000205993599</c:v>
                </c:pt>
                <c:pt idx="797">
                  <c:v>5.3476691246032697</c:v>
                </c:pt>
                <c:pt idx="798">
                  <c:v>5.4452004432678196</c:v>
                </c:pt>
                <c:pt idx="799">
                  <c:v>5.3815412521362296</c:v>
                </c:pt>
                <c:pt idx="800">
                  <c:v>5.67687511444091</c:v>
                </c:pt>
                <c:pt idx="801">
                  <c:v>5.2660021781921298</c:v>
                </c:pt>
                <c:pt idx="802">
                  <c:v>5.3987183570861799</c:v>
                </c:pt>
                <c:pt idx="803">
                  <c:v>5.2913932800292898</c:v>
                </c:pt>
                <c:pt idx="804">
                  <c:v>5.2786478996276802</c:v>
                </c:pt>
                <c:pt idx="805">
                  <c:v>5.3610949516296298</c:v>
                </c:pt>
                <c:pt idx="806">
                  <c:v>5.7497634887695304</c:v>
                </c:pt>
                <c:pt idx="807">
                  <c:v>5.6335754394531197</c:v>
                </c:pt>
                <c:pt idx="808">
                  <c:v>5.4859695434570304</c:v>
                </c:pt>
                <c:pt idx="809">
                  <c:v>5.5200281143188397</c:v>
                </c:pt>
                <c:pt idx="810">
                  <c:v>5.40860748291015</c:v>
                </c:pt>
                <c:pt idx="811">
                  <c:v>5.4356670379638601</c:v>
                </c:pt>
                <c:pt idx="812">
                  <c:v>5.5042572021484304</c:v>
                </c:pt>
                <c:pt idx="813">
                  <c:v>5.4870328903198198</c:v>
                </c:pt>
                <c:pt idx="814">
                  <c:v>5.33508205413818</c:v>
                </c:pt>
                <c:pt idx="815">
                  <c:v>5.6044759750366202</c:v>
                </c:pt>
                <c:pt idx="816">
                  <c:v>5.3264865875244096</c:v>
                </c:pt>
                <c:pt idx="817">
                  <c:v>5.3377361297607404</c:v>
                </c:pt>
                <c:pt idx="818">
                  <c:v>5.64418172836303</c:v>
                </c:pt>
                <c:pt idx="819">
                  <c:v>5.6036438941955504</c:v>
                </c:pt>
                <c:pt idx="820">
                  <c:v>5.6816482543945304</c:v>
                </c:pt>
                <c:pt idx="821">
                  <c:v>5.5230474472045898</c:v>
                </c:pt>
                <c:pt idx="822">
                  <c:v>5.6298332214355398</c:v>
                </c:pt>
                <c:pt idx="823">
                  <c:v>5.4945178031921298</c:v>
                </c:pt>
                <c:pt idx="824">
                  <c:v>5.5980148315429599</c:v>
                </c:pt>
                <c:pt idx="825">
                  <c:v>5.6151804924011204</c:v>
                </c:pt>
                <c:pt idx="826">
                  <c:v>5.6315927505493102</c:v>
                </c:pt>
                <c:pt idx="827">
                  <c:v>5.5331711769104004</c:v>
                </c:pt>
                <c:pt idx="828">
                  <c:v>5.3554501533508301</c:v>
                </c:pt>
                <c:pt idx="829">
                  <c:v>5.6346697807312003</c:v>
                </c:pt>
                <c:pt idx="830">
                  <c:v>5.6075973510742099</c:v>
                </c:pt>
                <c:pt idx="831">
                  <c:v>5.5396099090576101</c:v>
                </c:pt>
                <c:pt idx="832">
                  <c:v>5.5665149688720703</c:v>
                </c:pt>
                <c:pt idx="833">
                  <c:v>5.4717001914978001</c:v>
                </c:pt>
                <c:pt idx="834">
                  <c:v>5.3852562904357901</c:v>
                </c:pt>
                <c:pt idx="835">
                  <c:v>5.2976317405700604</c:v>
                </c:pt>
                <c:pt idx="836">
                  <c:v>5.5702056884765598</c:v>
                </c:pt>
                <c:pt idx="837">
                  <c:v>5.67325687408447</c:v>
                </c:pt>
                <c:pt idx="838">
                  <c:v>5.6331186294555602</c:v>
                </c:pt>
                <c:pt idx="839">
                  <c:v>5.3651032447814897</c:v>
                </c:pt>
                <c:pt idx="840">
                  <c:v>5.46400642395019</c:v>
                </c:pt>
                <c:pt idx="841">
                  <c:v>5.5266652107238698</c:v>
                </c:pt>
                <c:pt idx="842">
                  <c:v>5.2333259582519496</c:v>
                </c:pt>
                <c:pt idx="843">
                  <c:v>5.4040117263793901</c:v>
                </c:pt>
                <c:pt idx="844">
                  <c:v>5.5913205146789497</c:v>
                </c:pt>
                <c:pt idx="845">
                  <c:v>5.4886164665222097</c:v>
                </c:pt>
                <c:pt idx="846">
                  <c:v>5.5712823867797798</c:v>
                </c:pt>
                <c:pt idx="847">
                  <c:v>5.5771112442016602</c:v>
                </c:pt>
                <c:pt idx="848">
                  <c:v>5.6345891952514604</c:v>
                </c:pt>
                <c:pt idx="849">
                  <c:v>5.7148938179016104</c:v>
                </c:pt>
                <c:pt idx="850">
                  <c:v>5.6360583305358798</c:v>
                </c:pt>
                <c:pt idx="851">
                  <c:v>5.50908946990966</c:v>
                </c:pt>
                <c:pt idx="852">
                  <c:v>5.4803295135498002</c:v>
                </c:pt>
                <c:pt idx="853">
                  <c:v>5.5228672027587802</c:v>
                </c:pt>
                <c:pt idx="854">
                  <c:v>5.8124222755432102</c:v>
                </c:pt>
                <c:pt idx="855">
                  <c:v>5.56078624725341</c:v>
                </c:pt>
                <c:pt idx="856">
                  <c:v>5.5239229202270499</c:v>
                </c:pt>
                <c:pt idx="857">
                  <c:v>5.4075474739074698</c:v>
                </c:pt>
                <c:pt idx="858">
                  <c:v>5.4930715560912997</c:v>
                </c:pt>
                <c:pt idx="859">
                  <c:v>5.6212687492370597</c:v>
                </c:pt>
                <c:pt idx="860">
                  <c:v>5.4499053955078098</c:v>
                </c:pt>
                <c:pt idx="861">
                  <c:v>5.4083533287048304</c:v>
                </c:pt>
                <c:pt idx="862">
                  <c:v>5.7299652099609304</c:v>
                </c:pt>
                <c:pt idx="863">
                  <c:v>5.5214877128601003</c:v>
                </c:pt>
                <c:pt idx="864">
                  <c:v>5.7288188934326101</c:v>
                </c:pt>
                <c:pt idx="865">
                  <c:v>5.7634649276733398</c:v>
                </c:pt>
                <c:pt idx="866">
                  <c:v>5.5058917999267498</c:v>
                </c:pt>
                <c:pt idx="867">
                  <c:v>5.5492558479309002</c:v>
                </c:pt>
                <c:pt idx="868">
                  <c:v>5.6910743713378897</c:v>
                </c:pt>
                <c:pt idx="869">
                  <c:v>5.6051230430603001</c:v>
                </c:pt>
                <c:pt idx="870">
                  <c:v>5.5667581558227504</c:v>
                </c:pt>
                <c:pt idx="871">
                  <c:v>5.5238466262817303</c:v>
                </c:pt>
                <c:pt idx="872">
                  <c:v>5.5682621002197203</c:v>
                </c:pt>
                <c:pt idx="873">
                  <c:v>5.5458049774169904</c:v>
                </c:pt>
                <c:pt idx="874">
                  <c:v>5.7752623558044398</c:v>
                </c:pt>
                <c:pt idx="875">
                  <c:v>5.59285545349121</c:v>
                </c:pt>
                <c:pt idx="876">
                  <c:v>5.48707771301269</c:v>
                </c:pt>
                <c:pt idx="877">
                  <c:v>5.5807576179504297</c:v>
                </c:pt>
                <c:pt idx="878">
                  <c:v>5.5606489181518501</c:v>
                </c:pt>
                <c:pt idx="879">
                  <c:v>5.4856615066528303</c:v>
                </c:pt>
                <c:pt idx="880">
                  <c:v>5.6279807090759197</c:v>
                </c:pt>
                <c:pt idx="881">
                  <c:v>5.5324850082397399</c:v>
                </c:pt>
                <c:pt idx="882">
                  <c:v>5.76562070846557</c:v>
                </c:pt>
                <c:pt idx="883">
                  <c:v>5.4098873138427699</c:v>
                </c:pt>
                <c:pt idx="884">
                  <c:v>5.8108673095703098</c:v>
                </c:pt>
                <c:pt idx="885">
                  <c:v>5.4269690513610804</c:v>
                </c:pt>
                <c:pt idx="886">
                  <c:v>5.8826336860656703</c:v>
                </c:pt>
                <c:pt idx="887">
                  <c:v>5.3565654754638601</c:v>
                </c:pt>
                <c:pt idx="888">
                  <c:v>5.7827849388122496</c:v>
                </c:pt>
                <c:pt idx="889">
                  <c:v>5.6649861335754297</c:v>
                </c:pt>
                <c:pt idx="890">
                  <c:v>5.8155536651611301</c:v>
                </c:pt>
                <c:pt idx="891">
                  <c:v>5.81599998474121</c:v>
                </c:pt>
                <c:pt idx="892">
                  <c:v>5.7435560226440403</c:v>
                </c:pt>
                <c:pt idx="893">
                  <c:v>5.6632823944091797</c:v>
                </c:pt>
                <c:pt idx="894">
                  <c:v>5.4428400993347097</c:v>
                </c:pt>
                <c:pt idx="895">
                  <c:v>5.8802762031555096</c:v>
                </c:pt>
                <c:pt idx="896">
                  <c:v>5.6537489891052202</c:v>
                </c:pt>
                <c:pt idx="897">
                  <c:v>5.3619718551635698</c:v>
                </c:pt>
                <c:pt idx="898">
                  <c:v>5.7114620208740199</c:v>
                </c:pt>
                <c:pt idx="899">
                  <c:v>5.8614482879638601</c:v>
                </c:pt>
                <c:pt idx="900">
                  <c:v>5.7843523025512598</c:v>
                </c:pt>
                <c:pt idx="901">
                  <c:v>5.8379125595092702</c:v>
                </c:pt>
                <c:pt idx="902">
                  <c:v>5.7134900093078604</c:v>
                </c:pt>
                <c:pt idx="903">
                  <c:v>5.7975564002990696</c:v>
                </c:pt>
                <c:pt idx="904">
                  <c:v>5.8001403808593697</c:v>
                </c:pt>
                <c:pt idx="905">
                  <c:v>5.8997926712036097</c:v>
                </c:pt>
                <c:pt idx="906">
                  <c:v>5.9345674514770499</c:v>
                </c:pt>
                <c:pt idx="907">
                  <c:v>5.92573738098144</c:v>
                </c:pt>
                <c:pt idx="908">
                  <c:v>5.8135757446289</c:v>
                </c:pt>
                <c:pt idx="909">
                  <c:v>5.74511671066284</c:v>
                </c:pt>
                <c:pt idx="910">
                  <c:v>5.7874174118041903</c:v>
                </c:pt>
                <c:pt idx="911">
                  <c:v>5.6718854904174796</c:v>
                </c:pt>
                <c:pt idx="912">
                  <c:v>5.8446917533874503</c:v>
                </c:pt>
                <c:pt idx="913">
                  <c:v>5.7195677757263104</c:v>
                </c:pt>
                <c:pt idx="914">
                  <c:v>5.6993761062621999</c:v>
                </c:pt>
                <c:pt idx="915">
                  <c:v>5.8814940452575604</c:v>
                </c:pt>
                <c:pt idx="916">
                  <c:v>5.6783380508422798</c:v>
                </c:pt>
                <c:pt idx="917">
                  <c:v>5.80006599426269</c:v>
                </c:pt>
                <c:pt idx="918">
                  <c:v>5.7354240417480398</c:v>
                </c:pt>
                <c:pt idx="919">
                  <c:v>5.7219572067260698</c:v>
                </c:pt>
                <c:pt idx="920">
                  <c:v>5.6133117675781197</c:v>
                </c:pt>
                <c:pt idx="921">
                  <c:v>5.7106466293334899</c:v>
                </c:pt>
                <c:pt idx="922">
                  <c:v>5.6169176101684499</c:v>
                </c:pt>
                <c:pt idx="923">
                  <c:v>5.45768117904663</c:v>
                </c:pt>
                <c:pt idx="924">
                  <c:v>5.7779288291931099</c:v>
                </c:pt>
                <c:pt idx="925">
                  <c:v>5.7194590568542401</c:v>
                </c:pt>
                <c:pt idx="926">
                  <c:v>5.6464385986328098</c:v>
                </c:pt>
                <c:pt idx="927">
                  <c:v>5.6850500106811497</c:v>
                </c:pt>
                <c:pt idx="928">
                  <c:v>5.7185921669006303</c:v>
                </c:pt>
                <c:pt idx="929">
                  <c:v>5.5897355079650799</c:v>
                </c:pt>
                <c:pt idx="930">
                  <c:v>5.7534270286559996</c:v>
                </c:pt>
                <c:pt idx="931">
                  <c:v>5.5840873718261701</c:v>
                </c:pt>
                <c:pt idx="932">
                  <c:v>5.6826572418212802</c:v>
                </c:pt>
                <c:pt idx="933">
                  <c:v>5.8098888397216797</c:v>
                </c:pt>
                <c:pt idx="934">
                  <c:v>5.76578617095947</c:v>
                </c:pt>
                <c:pt idx="935">
                  <c:v>5.5825071334838796</c:v>
                </c:pt>
                <c:pt idx="936">
                  <c:v>5.8522319793701101</c:v>
                </c:pt>
                <c:pt idx="937">
                  <c:v>5.7363085746765101</c:v>
                </c:pt>
                <c:pt idx="938">
                  <c:v>5.6928849220275799</c:v>
                </c:pt>
                <c:pt idx="939">
                  <c:v>5.6199250221252397</c:v>
                </c:pt>
                <c:pt idx="940">
                  <c:v>5.6316099166870099</c:v>
                </c:pt>
                <c:pt idx="941">
                  <c:v>5.5931472778320304</c:v>
                </c:pt>
                <c:pt idx="942">
                  <c:v>5.4414606094360298</c:v>
                </c:pt>
                <c:pt idx="943">
                  <c:v>5.7580304145812899</c:v>
                </c:pt>
                <c:pt idx="944">
                  <c:v>5.7869229316711399</c:v>
                </c:pt>
                <c:pt idx="945">
                  <c:v>5.7017645835876403</c:v>
                </c:pt>
                <c:pt idx="946">
                  <c:v>5.91200828552246</c:v>
                </c:pt>
                <c:pt idx="947">
                  <c:v>5.6814169883728001</c:v>
                </c:pt>
                <c:pt idx="948">
                  <c:v>5.8196935653686497</c:v>
                </c:pt>
                <c:pt idx="949">
                  <c:v>5.6973290443420401</c:v>
                </c:pt>
                <c:pt idx="950">
                  <c:v>5.6092872619628897</c:v>
                </c:pt>
                <c:pt idx="951">
                  <c:v>5.6284117698669398</c:v>
                </c:pt>
                <c:pt idx="952">
                  <c:v>5.8290519714355398</c:v>
                </c:pt>
                <c:pt idx="953">
                  <c:v>5.8922595977783203</c:v>
                </c:pt>
                <c:pt idx="954">
                  <c:v>5.8529672622680602</c:v>
                </c:pt>
                <c:pt idx="955">
                  <c:v>5.8622260093688903</c:v>
                </c:pt>
                <c:pt idx="956">
                  <c:v>6.0931396484375</c:v>
                </c:pt>
                <c:pt idx="957">
                  <c:v>5.8714604377746502</c:v>
                </c:pt>
                <c:pt idx="958">
                  <c:v>5.86480665206909</c:v>
                </c:pt>
                <c:pt idx="959">
                  <c:v>5.7583746910095197</c:v>
                </c:pt>
                <c:pt idx="960">
                  <c:v>5.8646221160888601</c:v>
                </c:pt>
                <c:pt idx="961">
                  <c:v>5.5869846343994096</c:v>
                </c:pt>
                <c:pt idx="962">
                  <c:v>5.6504549980163503</c:v>
                </c:pt>
                <c:pt idx="963">
                  <c:v>5.9872493743896396</c:v>
                </c:pt>
                <c:pt idx="964">
                  <c:v>5.74665975570678</c:v>
                </c:pt>
                <c:pt idx="965">
                  <c:v>5.7761816978454501</c:v>
                </c:pt>
                <c:pt idx="966">
                  <c:v>5.3836379051208496</c:v>
                </c:pt>
                <c:pt idx="967">
                  <c:v>5.78433990478515</c:v>
                </c:pt>
                <c:pt idx="968">
                  <c:v>5.9274640083312899</c:v>
                </c:pt>
                <c:pt idx="969">
                  <c:v>5.8454022407531703</c:v>
                </c:pt>
                <c:pt idx="970">
                  <c:v>5.9325494766235298</c:v>
                </c:pt>
                <c:pt idx="971">
                  <c:v>6.0784940719604403</c:v>
                </c:pt>
                <c:pt idx="972">
                  <c:v>6.08911085128784</c:v>
                </c:pt>
                <c:pt idx="973">
                  <c:v>5.9646587371826101</c:v>
                </c:pt>
                <c:pt idx="974">
                  <c:v>6.0566849708557102</c:v>
                </c:pt>
                <c:pt idx="975">
                  <c:v>5.8988170623779297</c:v>
                </c:pt>
                <c:pt idx="976">
                  <c:v>5.9770908355712802</c:v>
                </c:pt>
                <c:pt idx="977">
                  <c:v>6.0042762756347603</c:v>
                </c:pt>
                <c:pt idx="978">
                  <c:v>5.7834048271179199</c:v>
                </c:pt>
                <c:pt idx="979">
                  <c:v>5.9629554748535103</c:v>
                </c:pt>
                <c:pt idx="980">
                  <c:v>5.9463543891906703</c:v>
                </c:pt>
                <c:pt idx="981">
                  <c:v>5.8117337226867596</c:v>
                </c:pt>
                <c:pt idx="982">
                  <c:v>5.8411865234375</c:v>
                </c:pt>
                <c:pt idx="983">
                  <c:v>5.9623632431030202</c:v>
                </c:pt>
                <c:pt idx="984">
                  <c:v>5.7377538681030202</c:v>
                </c:pt>
                <c:pt idx="985">
                  <c:v>6.1023478507995597</c:v>
                </c:pt>
                <c:pt idx="986">
                  <c:v>5.9282841682434002</c:v>
                </c:pt>
                <c:pt idx="987">
                  <c:v>6.0677328109741202</c:v>
                </c:pt>
                <c:pt idx="988">
                  <c:v>5.8954935073852504</c:v>
                </c:pt>
                <c:pt idx="989">
                  <c:v>5.9481077194213796</c:v>
                </c:pt>
                <c:pt idx="990">
                  <c:v>5.8838925361633301</c:v>
                </c:pt>
                <c:pt idx="991">
                  <c:v>5.9376220703125</c:v>
                </c:pt>
                <c:pt idx="992">
                  <c:v>5.8958578109741202</c:v>
                </c:pt>
                <c:pt idx="993">
                  <c:v>5.8523483276367099</c:v>
                </c:pt>
                <c:pt idx="994">
                  <c:v>5.95743656158447</c:v>
                </c:pt>
                <c:pt idx="995">
                  <c:v>5.8339204788207999</c:v>
                </c:pt>
                <c:pt idx="996">
                  <c:v>5.9246277809143004</c:v>
                </c:pt>
                <c:pt idx="997">
                  <c:v>6.2969408035278303</c:v>
                </c:pt>
                <c:pt idx="998">
                  <c:v>6.1661806106567303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BB-41CF-88EC-5A3954067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388303"/>
        <c:axId val="15384943"/>
      </c:lineChart>
      <c:catAx>
        <c:axId val="153883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4943"/>
        <c:crosses val="autoZero"/>
        <c:auto val="1"/>
        <c:lblAlgn val="ctr"/>
        <c:lblOffset val="100"/>
        <c:noMultiLvlLbl val="0"/>
      </c:catAx>
      <c:valAx>
        <c:axId val="1538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8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losses!$B$1</c:f>
              <c:strCache>
                <c:ptCount val="1"/>
                <c:pt idx="0">
                  <c:v>g_loss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losses!$B$2:$B$422</c:f>
              <c:numCache>
                <c:formatCode>General</c:formatCode>
                <c:ptCount val="421"/>
                <c:pt idx="0">
                  <c:v>9.7682552339999997</c:v>
                </c:pt>
                <c:pt idx="1">
                  <c:v>7.3888058660000002</c:v>
                </c:pt>
                <c:pt idx="2">
                  <c:v>7.3290581699999997</c:v>
                </c:pt>
                <c:pt idx="3">
                  <c:v>7.0993790629999998</c:v>
                </c:pt>
                <c:pt idx="4">
                  <c:v>7.1874666210000004</c:v>
                </c:pt>
                <c:pt idx="5">
                  <c:v>7.5051555629999998</c:v>
                </c:pt>
                <c:pt idx="6">
                  <c:v>7.5185294149999997</c:v>
                </c:pt>
                <c:pt idx="7">
                  <c:v>7.4606776239999997</c:v>
                </c:pt>
                <c:pt idx="8">
                  <c:v>7.2647347450000002</c:v>
                </c:pt>
                <c:pt idx="9">
                  <c:v>7.2005376820000002</c:v>
                </c:pt>
                <c:pt idx="10">
                  <c:v>7.3966517449999998</c:v>
                </c:pt>
                <c:pt idx="11">
                  <c:v>7.3397550579999997</c:v>
                </c:pt>
                <c:pt idx="12">
                  <c:v>7.7442340850000004</c:v>
                </c:pt>
                <c:pt idx="13">
                  <c:v>7.4914708140000004</c:v>
                </c:pt>
                <c:pt idx="14">
                  <c:v>7.3855032920000001</c:v>
                </c:pt>
                <c:pt idx="15">
                  <c:v>7.2191061970000003</c:v>
                </c:pt>
                <c:pt idx="16">
                  <c:v>7.2834510799999999</c:v>
                </c:pt>
                <c:pt idx="17">
                  <c:v>7.5610775950000004</c:v>
                </c:pt>
                <c:pt idx="18">
                  <c:v>7.2632169720000004</c:v>
                </c:pt>
                <c:pt idx="19">
                  <c:v>7.2740998269999997</c:v>
                </c:pt>
                <c:pt idx="20">
                  <c:v>7.3163256649999999</c:v>
                </c:pt>
                <c:pt idx="21">
                  <c:v>7.1947941780000004</c:v>
                </c:pt>
                <c:pt idx="22">
                  <c:v>7.4749116899999999</c:v>
                </c:pt>
                <c:pt idx="23">
                  <c:v>7.2674355510000002</c:v>
                </c:pt>
                <c:pt idx="24">
                  <c:v>7.1301078799999997</c:v>
                </c:pt>
                <c:pt idx="25">
                  <c:v>7.1262040139999998</c:v>
                </c:pt>
                <c:pt idx="26">
                  <c:v>7.0278668399999997</c:v>
                </c:pt>
                <c:pt idx="27">
                  <c:v>7.2142744060000004</c:v>
                </c:pt>
                <c:pt idx="28">
                  <c:v>6.9904127120000004</c:v>
                </c:pt>
                <c:pt idx="29">
                  <c:v>6.8637809750000001</c:v>
                </c:pt>
                <c:pt idx="30">
                  <c:v>7.3195624349999999</c:v>
                </c:pt>
                <c:pt idx="31">
                  <c:v>6.6926069259999998</c:v>
                </c:pt>
                <c:pt idx="32">
                  <c:v>6.6957178119999998</c:v>
                </c:pt>
                <c:pt idx="33">
                  <c:v>6.3952240939999996</c:v>
                </c:pt>
                <c:pt idx="34">
                  <c:v>7.5036005970000001</c:v>
                </c:pt>
                <c:pt idx="35">
                  <c:v>6.5025210380000003</c:v>
                </c:pt>
                <c:pt idx="36">
                  <c:v>6.3065376280000001</c:v>
                </c:pt>
                <c:pt idx="37">
                  <c:v>6.7903661729999998</c:v>
                </c:pt>
                <c:pt idx="38">
                  <c:v>6.2300090790000002</c:v>
                </c:pt>
                <c:pt idx="39">
                  <c:v>6.6236577030000001</c:v>
                </c:pt>
                <c:pt idx="40">
                  <c:v>6.2146720889999996</c:v>
                </c:pt>
                <c:pt idx="41">
                  <c:v>6.0288429260000003</c:v>
                </c:pt>
                <c:pt idx="42">
                  <c:v>6.1490573880000001</c:v>
                </c:pt>
                <c:pt idx="43">
                  <c:v>6.1734657290000001</c:v>
                </c:pt>
                <c:pt idx="44">
                  <c:v>6.5844416619999997</c:v>
                </c:pt>
                <c:pt idx="45">
                  <c:v>5.885980129</c:v>
                </c:pt>
                <c:pt idx="46">
                  <c:v>6.3430180549999999</c:v>
                </c:pt>
                <c:pt idx="47">
                  <c:v>6.2303752899999996</c:v>
                </c:pt>
                <c:pt idx="48">
                  <c:v>5.5339426989999998</c:v>
                </c:pt>
                <c:pt idx="49">
                  <c:v>5.8836584089999997</c:v>
                </c:pt>
                <c:pt idx="50">
                  <c:v>5.6304235460000003</c:v>
                </c:pt>
                <c:pt idx="51">
                  <c:v>5.6665940279999996</c:v>
                </c:pt>
                <c:pt idx="52">
                  <c:v>5.3317451480000004</c:v>
                </c:pt>
                <c:pt idx="53">
                  <c:v>6.2448935509999997</c:v>
                </c:pt>
                <c:pt idx="54">
                  <c:v>5.318892956</c:v>
                </c:pt>
                <c:pt idx="55">
                  <c:v>5.0957555770000003</c:v>
                </c:pt>
                <c:pt idx="56">
                  <c:v>5.5524492260000002</c:v>
                </c:pt>
                <c:pt idx="57">
                  <c:v>5.1682615280000004</c:v>
                </c:pt>
                <c:pt idx="58">
                  <c:v>4.931535244</c:v>
                </c:pt>
                <c:pt idx="59">
                  <c:v>5.4463834760000003</c:v>
                </c:pt>
                <c:pt idx="60">
                  <c:v>5.0152368550000004</c:v>
                </c:pt>
                <c:pt idx="61">
                  <c:v>5.1381363870000003</c:v>
                </c:pt>
                <c:pt idx="62">
                  <c:v>5.1431245800000003</c:v>
                </c:pt>
                <c:pt idx="63">
                  <c:v>4.5526132580000001</c:v>
                </c:pt>
                <c:pt idx="64">
                  <c:v>4.5280785559999996</c:v>
                </c:pt>
                <c:pt idx="65">
                  <c:v>4.4749388689999998</c:v>
                </c:pt>
                <c:pt idx="66">
                  <c:v>5.1966581339999998</c:v>
                </c:pt>
                <c:pt idx="67">
                  <c:v>4.6619501110000003</c:v>
                </c:pt>
                <c:pt idx="68">
                  <c:v>4.6625032419999997</c:v>
                </c:pt>
                <c:pt idx="69">
                  <c:v>4.5354828830000002</c:v>
                </c:pt>
                <c:pt idx="70">
                  <c:v>4.1603088379999997</c:v>
                </c:pt>
                <c:pt idx="71">
                  <c:v>4.5734224320000001</c:v>
                </c:pt>
                <c:pt idx="72">
                  <c:v>4.4884734149999996</c:v>
                </c:pt>
                <c:pt idx="73">
                  <c:v>4.4373593329999999</c:v>
                </c:pt>
                <c:pt idx="74">
                  <c:v>3.985666513</c:v>
                </c:pt>
                <c:pt idx="75">
                  <c:v>4.0532073970000004</c:v>
                </c:pt>
                <c:pt idx="76">
                  <c:v>4.2192811969999999</c:v>
                </c:pt>
                <c:pt idx="77">
                  <c:v>4.197024345</c:v>
                </c:pt>
                <c:pt idx="78">
                  <c:v>3.5256102089999999</c:v>
                </c:pt>
                <c:pt idx="79">
                  <c:v>3.8835265639999998</c:v>
                </c:pt>
                <c:pt idx="80">
                  <c:v>4.0166721340000002</c:v>
                </c:pt>
                <c:pt idx="81">
                  <c:v>4.1007499689999998</c:v>
                </c:pt>
                <c:pt idx="82">
                  <c:v>3.9592328069999998</c:v>
                </c:pt>
                <c:pt idx="83">
                  <c:v>3.2902369500000002</c:v>
                </c:pt>
                <c:pt idx="84">
                  <c:v>4.8996295930000002</c:v>
                </c:pt>
                <c:pt idx="85">
                  <c:v>3.4094870089999998</c:v>
                </c:pt>
                <c:pt idx="86">
                  <c:v>3.4443185330000001</c:v>
                </c:pt>
                <c:pt idx="87">
                  <c:v>3.1299979690000002</c:v>
                </c:pt>
                <c:pt idx="88">
                  <c:v>3.2972180839999998</c:v>
                </c:pt>
                <c:pt idx="89">
                  <c:v>3.5743715759999999</c:v>
                </c:pt>
                <c:pt idx="90">
                  <c:v>3.2752010820000002</c:v>
                </c:pt>
                <c:pt idx="91">
                  <c:v>3.6113443369999998</c:v>
                </c:pt>
                <c:pt idx="92">
                  <c:v>2.8830595020000001</c:v>
                </c:pt>
                <c:pt idx="93">
                  <c:v>2.9932205679999999</c:v>
                </c:pt>
                <c:pt idx="94">
                  <c:v>3.0479936599999999</c:v>
                </c:pt>
                <c:pt idx="95">
                  <c:v>3.202105999</c:v>
                </c:pt>
                <c:pt idx="96">
                  <c:v>3.2551386359999999</c:v>
                </c:pt>
                <c:pt idx="97">
                  <c:v>3.0263180730000001</c:v>
                </c:pt>
                <c:pt idx="98">
                  <c:v>3.230020761</c:v>
                </c:pt>
                <c:pt idx="99">
                  <c:v>2.8390722269999999</c:v>
                </c:pt>
                <c:pt idx="100">
                  <c:v>2.8804640770000001</c:v>
                </c:pt>
                <c:pt idx="101">
                  <c:v>2.9435198310000001</c:v>
                </c:pt>
                <c:pt idx="102">
                  <c:v>2.9199409479999998</c:v>
                </c:pt>
                <c:pt idx="103">
                  <c:v>2.9657287600000002</c:v>
                </c:pt>
                <c:pt idx="104">
                  <c:v>2.6781198979999998</c:v>
                </c:pt>
                <c:pt idx="105">
                  <c:v>2.6446056370000002</c:v>
                </c:pt>
                <c:pt idx="106">
                  <c:v>2.4451146129999999</c:v>
                </c:pt>
                <c:pt idx="107">
                  <c:v>2.7879648210000001</c:v>
                </c:pt>
                <c:pt idx="108">
                  <c:v>2.5360884669999999</c:v>
                </c:pt>
                <c:pt idx="109">
                  <c:v>2.4636931419999999</c:v>
                </c:pt>
                <c:pt idx="110">
                  <c:v>2.7726662160000002</c:v>
                </c:pt>
                <c:pt idx="111">
                  <c:v>2.9135162829999999</c:v>
                </c:pt>
                <c:pt idx="112">
                  <c:v>2.6647078990000002</c:v>
                </c:pt>
                <c:pt idx="113">
                  <c:v>3.1866028310000001</c:v>
                </c:pt>
                <c:pt idx="114">
                  <c:v>2.3352060319999999</c:v>
                </c:pt>
                <c:pt idx="115">
                  <c:v>2.145563364</c:v>
                </c:pt>
                <c:pt idx="116">
                  <c:v>2.2955944540000002</c:v>
                </c:pt>
                <c:pt idx="117">
                  <c:v>2.4398427009999999</c:v>
                </c:pt>
                <c:pt idx="118">
                  <c:v>2.1226994989999999</c:v>
                </c:pt>
                <c:pt idx="119">
                  <c:v>2.0558061599999999</c:v>
                </c:pt>
                <c:pt idx="120">
                  <c:v>2.0102167130000002</c:v>
                </c:pt>
                <c:pt idx="121">
                  <c:v>2.0875437259999998</c:v>
                </c:pt>
                <c:pt idx="122">
                  <c:v>2.2207493779999998</c:v>
                </c:pt>
                <c:pt idx="123">
                  <c:v>2.0659697060000002</c:v>
                </c:pt>
                <c:pt idx="124">
                  <c:v>2.5879106520000001</c:v>
                </c:pt>
                <c:pt idx="125">
                  <c:v>2.213413954</c:v>
                </c:pt>
                <c:pt idx="126">
                  <c:v>1.939139366</c:v>
                </c:pt>
                <c:pt idx="127">
                  <c:v>1.7295030360000001</c:v>
                </c:pt>
                <c:pt idx="128">
                  <c:v>2.1674251560000002</c:v>
                </c:pt>
                <c:pt idx="129">
                  <c:v>1.9216244220000001</c:v>
                </c:pt>
                <c:pt idx="130">
                  <c:v>1.926085949</c:v>
                </c:pt>
                <c:pt idx="131">
                  <c:v>1.8635913129999999</c:v>
                </c:pt>
                <c:pt idx="132">
                  <c:v>2.22262907</c:v>
                </c:pt>
                <c:pt idx="133">
                  <c:v>1.7698087689999999</c:v>
                </c:pt>
                <c:pt idx="134">
                  <c:v>1.750668764</c:v>
                </c:pt>
                <c:pt idx="135">
                  <c:v>1.6965515609999999</c:v>
                </c:pt>
                <c:pt idx="136">
                  <c:v>1.6295745370000001</c:v>
                </c:pt>
                <c:pt idx="137">
                  <c:v>1.7011561390000001</c:v>
                </c:pt>
                <c:pt idx="138">
                  <c:v>1.7808667419999999</c:v>
                </c:pt>
                <c:pt idx="139">
                  <c:v>2.3275156020000001</c:v>
                </c:pt>
                <c:pt idx="140">
                  <c:v>1.9117527009999999</c:v>
                </c:pt>
                <c:pt idx="141">
                  <c:v>1.870182872</c:v>
                </c:pt>
                <c:pt idx="142">
                  <c:v>1.548928976</c:v>
                </c:pt>
                <c:pt idx="143">
                  <c:v>1.833175182</c:v>
                </c:pt>
                <c:pt idx="144">
                  <c:v>2.4445223810000001</c:v>
                </c:pt>
                <c:pt idx="145">
                  <c:v>1.772853255</c:v>
                </c:pt>
                <c:pt idx="146">
                  <c:v>1.565927386</c:v>
                </c:pt>
                <c:pt idx="147">
                  <c:v>1.5066890719999999</c:v>
                </c:pt>
                <c:pt idx="148">
                  <c:v>1.5537328720000001</c:v>
                </c:pt>
                <c:pt idx="149">
                  <c:v>1.5047030450000001</c:v>
                </c:pt>
                <c:pt idx="150">
                  <c:v>1.4751790760000001</c:v>
                </c:pt>
                <c:pt idx="151">
                  <c:v>1.403961539</c:v>
                </c:pt>
                <c:pt idx="152">
                  <c:v>1.4937927719999999</c:v>
                </c:pt>
                <c:pt idx="153">
                  <c:v>1.4735245699999999</c:v>
                </c:pt>
                <c:pt idx="154">
                  <c:v>1.387172461</c:v>
                </c:pt>
                <c:pt idx="155">
                  <c:v>1.589794755</c:v>
                </c:pt>
                <c:pt idx="156">
                  <c:v>1.3713835480000001</c:v>
                </c:pt>
                <c:pt idx="157">
                  <c:v>1.6294423339999999</c:v>
                </c:pt>
                <c:pt idx="158">
                  <c:v>1.575610161</c:v>
                </c:pt>
                <c:pt idx="159">
                  <c:v>1.413431525</c:v>
                </c:pt>
                <c:pt idx="160">
                  <c:v>1.474330068</c:v>
                </c:pt>
                <c:pt idx="161">
                  <c:v>1.4178504940000001</c:v>
                </c:pt>
                <c:pt idx="162">
                  <c:v>1.325227618</c:v>
                </c:pt>
                <c:pt idx="163">
                  <c:v>1.5968271489999999</c:v>
                </c:pt>
                <c:pt idx="164">
                  <c:v>1.3226518629999999</c:v>
                </c:pt>
                <c:pt idx="165">
                  <c:v>1.4260323049999999</c:v>
                </c:pt>
                <c:pt idx="166">
                  <c:v>1.2965666060000001</c:v>
                </c:pt>
                <c:pt idx="167">
                  <c:v>1.421237826</c:v>
                </c:pt>
                <c:pt idx="168">
                  <c:v>1.688284039</c:v>
                </c:pt>
                <c:pt idx="169">
                  <c:v>1.2645417450000001</c:v>
                </c:pt>
                <c:pt idx="170">
                  <c:v>1.2646098139999999</c:v>
                </c:pt>
                <c:pt idx="171">
                  <c:v>1.3162348269999999</c:v>
                </c:pt>
                <c:pt idx="172">
                  <c:v>1.152968526</c:v>
                </c:pt>
                <c:pt idx="173">
                  <c:v>1.1687916519999999</c:v>
                </c:pt>
                <c:pt idx="174">
                  <c:v>1.2117875810000001</c:v>
                </c:pt>
                <c:pt idx="175">
                  <c:v>1.2074286940000001</c:v>
                </c:pt>
                <c:pt idx="176">
                  <c:v>1.1755337720000001</c:v>
                </c:pt>
                <c:pt idx="177">
                  <c:v>1.273519039</c:v>
                </c:pt>
                <c:pt idx="178">
                  <c:v>1.2517912390000001</c:v>
                </c:pt>
                <c:pt idx="179">
                  <c:v>1.2649369239999999</c:v>
                </c:pt>
                <c:pt idx="180">
                  <c:v>1.60277319</c:v>
                </c:pt>
                <c:pt idx="181">
                  <c:v>1.1996721029999999</c:v>
                </c:pt>
                <c:pt idx="182">
                  <c:v>1.1124744419999999</c:v>
                </c:pt>
                <c:pt idx="183">
                  <c:v>1.0263001919999999</c:v>
                </c:pt>
                <c:pt idx="184">
                  <c:v>1.345257401</c:v>
                </c:pt>
                <c:pt idx="185">
                  <c:v>1.338671446</c:v>
                </c:pt>
                <c:pt idx="186">
                  <c:v>1.155936241</c:v>
                </c:pt>
                <c:pt idx="187">
                  <c:v>1.0389195680000001</c:v>
                </c:pt>
                <c:pt idx="188">
                  <c:v>1.2231200929999999</c:v>
                </c:pt>
                <c:pt idx="189">
                  <c:v>1.0839222669999999</c:v>
                </c:pt>
                <c:pt idx="190">
                  <c:v>1.2206072809999999</c:v>
                </c:pt>
                <c:pt idx="191">
                  <c:v>2.391960621</c:v>
                </c:pt>
                <c:pt idx="192">
                  <c:v>2.1759204859999999</c:v>
                </c:pt>
                <c:pt idx="193">
                  <c:v>1.461865067</c:v>
                </c:pt>
                <c:pt idx="194">
                  <c:v>1.1234683990000001</c:v>
                </c:pt>
                <c:pt idx="195">
                  <c:v>1.1324877739999999</c:v>
                </c:pt>
                <c:pt idx="196">
                  <c:v>1.091811061</c:v>
                </c:pt>
                <c:pt idx="197">
                  <c:v>0.99524390699999998</c:v>
                </c:pt>
                <c:pt idx="198">
                  <c:v>1.098867297</c:v>
                </c:pt>
                <c:pt idx="199">
                  <c:v>1.071314216</c:v>
                </c:pt>
                <c:pt idx="200">
                  <c:v>0.99073284900000003</c:v>
                </c:pt>
                <c:pt idx="201">
                  <c:v>1.151974201</c:v>
                </c:pt>
                <c:pt idx="202">
                  <c:v>0.97553384300000001</c:v>
                </c:pt>
                <c:pt idx="203">
                  <c:v>1.004403591</c:v>
                </c:pt>
                <c:pt idx="204">
                  <c:v>0.93637013400000002</c:v>
                </c:pt>
                <c:pt idx="205">
                  <c:v>0.94059395800000001</c:v>
                </c:pt>
                <c:pt idx="206">
                  <c:v>0.90843552400000005</c:v>
                </c:pt>
                <c:pt idx="207">
                  <c:v>1.0671906470000001</c:v>
                </c:pt>
                <c:pt idx="208">
                  <c:v>1.0049772260000001</c:v>
                </c:pt>
                <c:pt idx="209">
                  <c:v>0.91783434200000003</c:v>
                </c:pt>
                <c:pt idx="210">
                  <c:v>0.94708669199999995</c:v>
                </c:pt>
                <c:pt idx="211">
                  <c:v>0.93366903099999998</c:v>
                </c:pt>
                <c:pt idx="212">
                  <c:v>0.87868016999999998</c:v>
                </c:pt>
                <c:pt idx="213">
                  <c:v>1.009194374</c:v>
                </c:pt>
                <c:pt idx="214">
                  <c:v>0.92342674700000005</c:v>
                </c:pt>
                <c:pt idx="215">
                  <c:v>0.85498356799999997</c:v>
                </c:pt>
                <c:pt idx="216">
                  <c:v>0.86959260699999996</c:v>
                </c:pt>
                <c:pt idx="217">
                  <c:v>0.893128276</c:v>
                </c:pt>
                <c:pt idx="218">
                  <c:v>0.82677739900000002</c:v>
                </c:pt>
                <c:pt idx="219">
                  <c:v>0.89698684200000001</c:v>
                </c:pt>
                <c:pt idx="220">
                  <c:v>0.85910791200000003</c:v>
                </c:pt>
                <c:pt idx="221">
                  <c:v>0.840172052</c:v>
                </c:pt>
                <c:pt idx="222">
                  <c:v>0.93313455599999995</c:v>
                </c:pt>
                <c:pt idx="223">
                  <c:v>0.79527211200000003</c:v>
                </c:pt>
                <c:pt idx="224">
                  <c:v>0.85245180099999995</c:v>
                </c:pt>
                <c:pt idx="225">
                  <c:v>0.95611643800000001</c:v>
                </c:pt>
                <c:pt idx="226">
                  <c:v>0.87358778699999995</c:v>
                </c:pt>
                <c:pt idx="227">
                  <c:v>1.2528148889999999</c:v>
                </c:pt>
                <c:pt idx="228">
                  <c:v>0.84089434100000005</c:v>
                </c:pt>
                <c:pt idx="229">
                  <c:v>0.82039344299999994</c:v>
                </c:pt>
                <c:pt idx="230">
                  <c:v>0.76717263499999999</c:v>
                </c:pt>
                <c:pt idx="231">
                  <c:v>0.84626102400000003</c:v>
                </c:pt>
                <c:pt idx="232">
                  <c:v>0.756217837</c:v>
                </c:pt>
                <c:pt idx="233">
                  <c:v>0.81198453900000001</c:v>
                </c:pt>
                <c:pt idx="234">
                  <c:v>0.80258655499999998</c:v>
                </c:pt>
                <c:pt idx="235">
                  <c:v>0.72552192199999999</c:v>
                </c:pt>
                <c:pt idx="236">
                  <c:v>0.76161128300000003</c:v>
                </c:pt>
                <c:pt idx="237">
                  <c:v>0.94199049499999998</c:v>
                </c:pt>
                <c:pt idx="238">
                  <c:v>0.79467129700000005</c:v>
                </c:pt>
                <c:pt idx="239">
                  <c:v>0.790004551</c:v>
                </c:pt>
                <c:pt idx="240">
                  <c:v>0.82458686800000003</c:v>
                </c:pt>
                <c:pt idx="241">
                  <c:v>0.78061336299999995</c:v>
                </c:pt>
                <c:pt idx="242">
                  <c:v>0.80634355499999999</c:v>
                </c:pt>
                <c:pt idx="243">
                  <c:v>0.74009561499999998</c:v>
                </c:pt>
                <c:pt idx="244">
                  <c:v>0.75259620000000005</c:v>
                </c:pt>
                <c:pt idx="245">
                  <c:v>0.93411421800000005</c:v>
                </c:pt>
                <c:pt idx="246">
                  <c:v>0.88717466599999995</c:v>
                </c:pt>
                <c:pt idx="247">
                  <c:v>0.81424426999999999</c:v>
                </c:pt>
                <c:pt idx="248">
                  <c:v>0.72350025200000001</c:v>
                </c:pt>
                <c:pt idx="249">
                  <c:v>0.83574020900000001</c:v>
                </c:pt>
                <c:pt idx="250">
                  <c:v>0.72685545699999998</c:v>
                </c:pt>
                <c:pt idx="251">
                  <c:v>0.75780761200000002</c:v>
                </c:pt>
                <c:pt idx="252">
                  <c:v>0.81633085000000005</c:v>
                </c:pt>
                <c:pt idx="253">
                  <c:v>0.76416063300000003</c:v>
                </c:pt>
                <c:pt idx="254">
                  <c:v>0.71191251300000002</c:v>
                </c:pt>
                <c:pt idx="255">
                  <c:v>0.72786700699999995</c:v>
                </c:pt>
                <c:pt idx="256">
                  <c:v>0.70463383199999996</c:v>
                </c:pt>
                <c:pt idx="257">
                  <c:v>0.67392766500000001</c:v>
                </c:pt>
                <c:pt idx="258">
                  <c:v>0.91347217599999997</c:v>
                </c:pt>
                <c:pt idx="259">
                  <c:v>0.74208414599999994</c:v>
                </c:pt>
                <c:pt idx="260">
                  <c:v>0.72371584200000005</c:v>
                </c:pt>
                <c:pt idx="261">
                  <c:v>0.90896594500000005</c:v>
                </c:pt>
                <c:pt idx="262">
                  <c:v>1.0219978089999999</c:v>
                </c:pt>
                <c:pt idx="263">
                  <c:v>0.72221362600000005</c:v>
                </c:pt>
                <c:pt idx="264">
                  <c:v>0.68368333599999997</c:v>
                </c:pt>
                <c:pt idx="265">
                  <c:v>0.73302793499999996</c:v>
                </c:pt>
                <c:pt idx="266">
                  <c:v>0.798848271</c:v>
                </c:pt>
                <c:pt idx="267">
                  <c:v>0.67168462299999998</c:v>
                </c:pt>
                <c:pt idx="268">
                  <c:v>0.65447372199999998</c:v>
                </c:pt>
                <c:pt idx="269">
                  <c:v>0.61365103700000001</c:v>
                </c:pt>
                <c:pt idx="270">
                  <c:v>0.68368565999999997</c:v>
                </c:pt>
                <c:pt idx="271">
                  <c:v>0.67416137499999995</c:v>
                </c:pt>
                <c:pt idx="272">
                  <c:v>0.83040392399999996</c:v>
                </c:pt>
                <c:pt idx="273">
                  <c:v>0.80032932800000001</c:v>
                </c:pt>
                <c:pt idx="274">
                  <c:v>0.83983457100000003</c:v>
                </c:pt>
                <c:pt idx="275">
                  <c:v>0.74753749400000002</c:v>
                </c:pt>
                <c:pt idx="276">
                  <c:v>0.62278175400000002</c:v>
                </c:pt>
                <c:pt idx="277">
                  <c:v>0.71986991199999995</c:v>
                </c:pt>
                <c:pt idx="278">
                  <c:v>0.61867928500000002</c:v>
                </c:pt>
                <c:pt idx="279">
                  <c:v>0.67226302599999999</c:v>
                </c:pt>
                <c:pt idx="280">
                  <c:v>0.67057233999999999</c:v>
                </c:pt>
                <c:pt idx="281">
                  <c:v>0.69726407499999998</c:v>
                </c:pt>
                <c:pt idx="282">
                  <c:v>0.63441067900000003</c:v>
                </c:pt>
                <c:pt idx="283">
                  <c:v>0.58879333700000003</c:v>
                </c:pt>
                <c:pt idx="284">
                  <c:v>0.66871702700000002</c:v>
                </c:pt>
                <c:pt idx="285">
                  <c:v>0.59820175200000003</c:v>
                </c:pt>
                <c:pt idx="286">
                  <c:v>0.57857865100000005</c:v>
                </c:pt>
                <c:pt idx="287">
                  <c:v>0.65572679</c:v>
                </c:pt>
                <c:pt idx="288">
                  <c:v>0.61730450400000003</c:v>
                </c:pt>
                <c:pt idx="289">
                  <c:v>0.76814049500000003</c:v>
                </c:pt>
                <c:pt idx="290">
                  <c:v>0.66536122600000003</c:v>
                </c:pt>
                <c:pt idx="291">
                  <c:v>0.71546232700000001</c:v>
                </c:pt>
                <c:pt idx="292">
                  <c:v>0.58020842100000003</c:v>
                </c:pt>
                <c:pt idx="293">
                  <c:v>0.65468573600000002</c:v>
                </c:pt>
                <c:pt idx="294">
                  <c:v>0.767819166</c:v>
                </c:pt>
                <c:pt idx="295">
                  <c:v>0.76519668100000005</c:v>
                </c:pt>
                <c:pt idx="296">
                  <c:v>0.63389539699999997</c:v>
                </c:pt>
                <c:pt idx="297">
                  <c:v>0.53871136900000005</c:v>
                </c:pt>
                <c:pt idx="298">
                  <c:v>0.67405039099999997</c:v>
                </c:pt>
                <c:pt idx="299">
                  <c:v>0.59840631499999997</c:v>
                </c:pt>
                <c:pt idx="300">
                  <c:v>0.54933017500000003</c:v>
                </c:pt>
                <c:pt idx="301">
                  <c:v>0.58229476199999997</c:v>
                </c:pt>
                <c:pt idx="302">
                  <c:v>0.64431917699999997</c:v>
                </c:pt>
                <c:pt idx="303">
                  <c:v>0.52557122700000003</c:v>
                </c:pt>
                <c:pt idx="304">
                  <c:v>0.60591906299999998</c:v>
                </c:pt>
                <c:pt idx="305">
                  <c:v>0.54997456099999997</c:v>
                </c:pt>
                <c:pt idx="306">
                  <c:v>0.57473981399999996</c:v>
                </c:pt>
                <c:pt idx="307">
                  <c:v>0.54173308600000003</c:v>
                </c:pt>
                <c:pt idx="308">
                  <c:v>0.59186375099999999</c:v>
                </c:pt>
                <c:pt idx="309">
                  <c:v>0.49335855200000001</c:v>
                </c:pt>
                <c:pt idx="310">
                  <c:v>0.62978267700000001</c:v>
                </c:pt>
                <c:pt idx="311">
                  <c:v>0.57512062799999997</c:v>
                </c:pt>
                <c:pt idx="312">
                  <c:v>0.55924820900000005</c:v>
                </c:pt>
                <c:pt idx="313">
                  <c:v>0.609681904</c:v>
                </c:pt>
                <c:pt idx="314">
                  <c:v>0.53847831499999999</c:v>
                </c:pt>
                <c:pt idx="315">
                  <c:v>0.59915506799999996</c:v>
                </c:pt>
                <c:pt idx="316">
                  <c:v>0.56021523500000003</c:v>
                </c:pt>
                <c:pt idx="317">
                  <c:v>0.484449089</c:v>
                </c:pt>
                <c:pt idx="318">
                  <c:v>0.645411968</c:v>
                </c:pt>
                <c:pt idx="319">
                  <c:v>0.54526603200000001</c:v>
                </c:pt>
                <c:pt idx="320">
                  <c:v>0.59105217499999996</c:v>
                </c:pt>
                <c:pt idx="321">
                  <c:v>0.60098934199999998</c:v>
                </c:pt>
                <c:pt idx="322">
                  <c:v>0.45361349000000001</c:v>
                </c:pt>
                <c:pt idx="323">
                  <c:v>0.636072576</c:v>
                </c:pt>
                <c:pt idx="324">
                  <c:v>0.527462125</c:v>
                </c:pt>
                <c:pt idx="325">
                  <c:v>0.48152419899999999</c:v>
                </c:pt>
                <c:pt idx="326">
                  <c:v>0.44424656000000001</c:v>
                </c:pt>
                <c:pt idx="327">
                  <c:v>0.473956347</c:v>
                </c:pt>
                <c:pt idx="328">
                  <c:v>0.51122093199999996</c:v>
                </c:pt>
                <c:pt idx="329">
                  <c:v>0.51177787799999996</c:v>
                </c:pt>
                <c:pt idx="330">
                  <c:v>0.51084703200000003</c:v>
                </c:pt>
                <c:pt idx="331">
                  <c:v>0.57338333100000005</c:v>
                </c:pt>
                <c:pt idx="332">
                  <c:v>0.46688309300000003</c:v>
                </c:pt>
                <c:pt idx="333">
                  <c:v>0.437922329</c:v>
                </c:pt>
                <c:pt idx="334">
                  <c:v>0.52820426200000004</c:v>
                </c:pt>
                <c:pt idx="335">
                  <c:v>0.42769116200000001</c:v>
                </c:pt>
                <c:pt idx="336">
                  <c:v>0.44404229499999998</c:v>
                </c:pt>
                <c:pt idx="337">
                  <c:v>0.56377100899999999</c:v>
                </c:pt>
                <c:pt idx="338">
                  <c:v>0.51792514300000003</c:v>
                </c:pt>
                <c:pt idx="339">
                  <c:v>0.48382055800000001</c:v>
                </c:pt>
                <c:pt idx="340">
                  <c:v>0.42689084999999999</c:v>
                </c:pt>
                <c:pt idx="341">
                  <c:v>0.48221766900000002</c:v>
                </c:pt>
                <c:pt idx="342">
                  <c:v>0.45492601399999999</c:v>
                </c:pt>
                <c:pt idx="343">
                  <c:v>0.50554597400000001</c:v>
                </c:pt>
                <c:pt idx="344">
                  <c:v>0.36589399</c:v>
                </c:pt>
                <c:pt idx="345">
                  <c:v>0.48509859999999999</c:v>
                </c:pt>
                <c:pt idx="346">
                  <c:v>0.43219503799999998</c:v>
                </c:pt>
                <c:pt idx="347">
                  <c:v>0.403625399</c:v>
                </c:pt>
                <c:pt idx="348">
                  <c:v>0.51530480400000001</c:v>
                </c:pt>
                <c:pt idx="349">
                  <c:v>0.430204421</c:v>
                </c:pt>
                <c:pt idx="350">
                  <c:v>0.47466158899999999</c:v>
                </c:pt>
                <c:pt idx="351">
                  <c:v>0.543573678</c:v>
                </c:pt>
                <c:pt idx="352">
                  <c:v>0.41941255300000002</c:v>
                </c:pt>
                <c:pt idx="353">
                  <c:v>0.40158179399999999</c:v>
                </c:pt>
                <c:pt idx="354">
                  <c:v>0.46471849100000001</c:v>
                </c:pt>
                <c:pt idx="355">
                  <c:v>0.56423240900000005</c:v>
                </c:pt>
                <c:pt idx="356">
                  <c:v>0.505553484</c:v>
                </c:pt>
                <c:pt idx="357">
                  <c:v>0.38872548899999998</c:v>
                </c:pt>
                <c:pt idx="358">
                  <c:v>0.41091370599999999</c:v>
                </c:pt>
                <c:pt idx="359">
                  <c:v>0.45322644699999998</c:v>
                </c:pt>
                <c:pt idx="360">
                  <c:v>0.47133666299999999</c:v>
                </c:pt>
                <c:pt idx="361">
                  <c:v>0.37621492099999998</c:v>
                </c:pt>
                <c:pt idx="362">
                  <c:v>0.454147786</c:v>
                </c:pt>
                <c:pt idx="363">
                  <c:v>0.61620050699999995</c:v>
                </c:pt>
                <c:pt idx="364">
                  <c:v>0.60032481000000004</c:v>
                </c:pt>
                <c:pt idx="365">
                  <c:v>0.47274512099999999</c:v>
                </c:pt>
                <c:pt idx="366">
                  <c:v>0.41928675799999998</c:v>
                </c:pt>
                <c:pt idx="367">
                  <c:v>0.444906354</c:v>
                </c:pt>
                <c:pt idx="368">
                  <c:v>0.432170212</c:v>
                </c:pt>
                <c:pt idx="369">
                  <c:v>0.418079704</c:v>
                </c:pt>
                <c:pt idx="370">
                  <c:v>0.52442890399999997</c:v>
                </c:pt>
                <c:pt idx="371">
                  <c:v>0.43431535399999999</c:v>
                </c:pt>
                <c:pt idx="372">
                  <c:v>0.42763909700000002</c:v>
                </c:pt>
                <c:pt idx="373">
                  <c:v>0.40044832200000002</c:v>
                </c:pt>
                <c:pt idx="374">
                  <c:v>0.49327027800000001</c:v>
                </c:pt>
                <c:pt idx="375">
                  <c:v>0.45276516700000002</c:v>
                </c:pt>
                <c:pt idx="376">
                  <c:v>0.42776900499999998</c:v>
                </c:pt>
                <c:pt idx="377">
                  <c:v>0.45160174400000003</c:v>
                </c:pt>
                <c:pt idx="378">
                  <c:v>0.534900665</c:v>
                </c:pt>
                <c:pt idx="379">
                  <c:v>0.40330624599999998</c:v>
                </c:pt>
                <c:pt idx="380">
                  <c:v>0.47290742400000002</c:v>
                </c:pt>
                <c:pt idx="381">
                  <c:v>0.42314887000000001</c:v>
                </c:pt>
                <c:pt idx="382">
                  <c:v>0.47569119900000001</c:v>
                </c:pt>
                <c:pt idx="383">
                  <c:v>0.425589681</c:v>
                </c:pt>
                <c:pt idx="384">
                  <c:v>0.39682620800000001</c:v>
                </c:pt>
                <c:pt idx="385">
                  <c:v>0.68537688299999999</c:v>
                </c:pt>
                <c:pt idx="386">
                  <c:v>0.68865013100000005</c:v>
                </c:pt>
                <c:pt idx="387">
                  <c:v>1.371998668</c:v>
                </c:pt>
                <c:pt idx="388">
                  <c:v>8.0217561719999999</c:v>
                </c:pt>
                <c:pt idx="389">
                  <c:v>40.004814150000001</c:v>
                </c:pt>
                <c:pt idx="390">
                  <c:v>7.4117283819999997</c:v>
                </c:pt>
                <c:pt idx="391">
                  <c:v>7.0353636740000001</c:v>
                </c:pt>
                <c:pt idx="392">
                  <c:v>6.9812035559999996</c:v>
                </c:pt>
                <c:pt idx="393">
                  <c:v>6.8506340979999996</c:v>
                </c:pt>
                <c:pt idx="394">
                  <c:v>6.9982008929999999</c:v>
                </c:pt>
                <c:pt idx="395">
                  <c:v>6.9218497279999998</c:v>
                </c:pt>
                <c:pt idx="396">
                  <c:v>6.9761862749999999</c:v>
                </c:pt>
                <c:pt idx="397">
                  <c:v>7.0036997799999998</c:v>
                </c:pt>
                <c:pt idx="398">
                  <c:v>6.8050308230000001</c:v>
                </c:pt>
                <c:pt idx="399">
                  <c:v>6.8492698670000003</c:v>
                </c:pt>
                <c:pt idx="400">
                  <c:v>6.6967449190000004</c:v>
                </c:pt>
                <c:pt idx="401">
                  <c:v>6.9391689300000001</c:v>
                </c:pt>
                <c:pt idx="402">
                  <c:v>6.74546051</c:v>
                </c:pt>
                <c:pt idx="403">
                  <c:v>7.1260237689999997</c:v>
                </c:pt>
                <c:pt idx="404">
                  <c:v>6.8799748420000002</c:v>
                </c:pt>
                <c:pt idx="405">
                  <c:v>6.7341213230000001</c:v>
                </c:pt>
                <c:pt idx="406">
                  <c:v>6.7565026279999998</c:v>
                </c:pt>
                <c:pt idx="407">
                  <c:v>6.7986407279999996</c:v>
                </c:pt>
                <c:pt idx="408">
                  <c:v>6.9499640459999998</c:v>
                </c:pt>
                <c:pt idx="409">
                  <c:v>6.8176484110000004</c:v>
                </c:pt>
                <c:pt idx="410">
                  <c:v>6.9687995909999998</c:v>
                </c:pt>
                <c:pt idx="411">
                  <c:v>6.9656295779999997</c:v>
                </c:pt>
                <c:pt idx="412">
                  <c:v>6.8742532729999999</c:v>
                </c:pt>
                <c:pt idx="413">
                  <c:v>7.0438923840000003</c:v>
                </c:pt>
                <c:pt idx="414">
                  <c:v>6.8588204380000004</c:v>
                </c:pt>
                <c:pt idx="415">
                  <c:v>6.983006477</c:v>
                </c:pt>
                <c:pt idx="416">
                  <c:v>6.955041885</c:v>
                </c:pt>
                <c:pt idx="417">
                  <c:v>6.9543061259999996</c:v>
                </c:pt>
                <c:pt idx="418">
                  <c:v>6.7130103109999997</c:v>
                </c:pt>
                <c:pt idx="419">
                  <c:v>6.7370619769999998</c:v>
                </c:pt>
                <c:pt idx="420">
                  <c:v>6.9804530140000001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34-4532-AFC1-5D9273010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2851344"/>
        <c:axId val="792857104"/>
      </c:lineChart>
      <c:catAx>
        <c:axId val="792851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57104"/>
        <c:crosses val="autoZero"/>
        <c:auto val="1"/>
        <c:lblAlgn val="ctr"/>
        <c:lblOffset val="100"/>
        <c:noMultiLvlLbl val="0"/>
      </c:catAx>
      <c:valAx>
        <c:axId val="79285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5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losses!$C$1</c:f>
              <c:strCache>
                <c:ptCount val="1"/>
                <c:pt idx="0">
                  <c:v>d_loss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losses!$C$2:$C$422</c:f>
              <c:numCache>
                <c:formatCode>General</c:formatCode>
                <c:ptCount val="421"/>
                <c:pt idx="0">
                  <c:v>4.1594963070000004</c:v>
                </c:pt>
                <c:pt idx="1">
                  <c:v>5.9011211399999999</c:v>
                </c:pt>
                <c:pt idx="2">
                  <c:v>6.2521953579999998</c:v>
                </c:pt>
                <c:pt idx="3">
                  <c:v>7.1783351900000003</c:v>
                </c:pt>
                <c:pt idx="4">
                  <c:v>7.6996126169999997</c:v>
                </c:pt>
                <c:pt idx="5">
                  <c:v>8.3856573099999991</c:v>
                </c:pt>
                <c:pt idx="6">
                  <c:v>8.4802093509999992</c:v>
                </c:pt>
                <c:pt idx="7">
                  <c:v>8.7221412659999995</c:v>
                </c:pt>
                <c:pt idx="8">
                  <c:v>9.2283306120000006</c:v>
                </c:pt>
                <c:pt idx="9">
                  <c:v>9.2020721440000006</c:v>
                </c:pt>
                <c:pt idx="10">
                  <c:v>9.0973329540000005</c:v>
                </c:pt>
                <c:pt idx="11">
                  <c:v>9.1946258539999999</c:v>
                </c:pt>
                <c:pt idx="12">
                  <c:v>8.577202797</c:v>
                </c:pt>
                <c:pt idx="13">
                  <c:v>9.0661382679999996</c:v>
                </c:pt>
                <c:pt idx="14">
                  <c:v>9.0903272630000007</c:v>
                </c:pt>
                <c:pt idx="15">
                  <c:v>9.5293560030000002</c:v>
                </c:pt>
                <c:pt idx="16">
                  <c:v>9.5673294070000008</c:v>
                </c:pt>
                <c:pt idx="17">
                  <c:v>9.5842504500000008</c:v>
                </c:pt>
                <c:pt idx="18">
                  <c:v>9.8542671199999994</c:v>
                </c:pt>
                <c:pt idx="19">
                  <c:v>9.8893299100000007</c:v>
                </c:pt>
                <c:pt idx="20">
                  <c:v>10.356706620000001</c:v>
                </c:pt>
                <c:pt idx="21">
                  <c:v>10.45838451</c:v>
                </c:pt>
                <c:pt idx="22">
                  <c:v>10.482007980000001</c:v>
                </c:pt>
                <c:pt idx="23">
                  <c:v>9.7789764399999992</c:v>
                </c:pt>
                <c:pt idx="24">
                  <c:v>10.0822897</c:v>
                </c:pt>
                <c:pt idx="25">
                  <c:v>10.164788250000001</c:v>
                </c:pt>
                <c:pt idx="26">
                  <c:v>10.72651958</c:v>
                </c:pt>
                <c:pt idx="27">
                  <c:v>10.19052887</c:v>
                </c:pt>
                <c:pt idx="28">
                  <c:v>10.21434212</c:v>
                </c:pt>
                <c:pt idx="29">
                  <c:v>10.55932331</c:v>
                </c:pt>
                <c:pt idx="30">
                  <c:v>9.9772548679999993</c:v>
                </c:pt>
                <c:pt idx="31">
                  <c:v>10.61626339</c:v>
                </c:pt>
                <c:pt idx="32">
                  <c:v>10.62987328</c:v>
                </c:pt>
                <c:pt idx="33">
                  <c:v>10.62530518</c:v>
                </c:pt>
                <c:pt idx="34">
                  <c:v>10.454154969999999</c:v>
                </c:pt>
                <c:pt idx="35">
                  <c:v>10.959067340000001</c:v>
                </c:pt>
                <c:pt idx="36">
                  <c:v>10.25822067</c:v>
                </c:pt>
                <c:pt idx="37">
                  <c:v>10.30201435</c:v>
                </c:pt>
                <c:pt idx="38">
                  <c:v>10.37411118</c:v>
                </c:pt>
                <c:pt idx="39">
                  <c:v>10.229832650000001</c:v>
                </c:pt>
                <c:pt idx="40">
                  <c:v>10.45902061</c:v>
                </c:pt>
                <c:pt idx="41">
                  <c:v>10.40644455</c:v>
                </c:pt>
                <c:pt idx="42">
                  <c:v>10.33987999</c:v>
                </c:pt>
                <c:pt idx="43">
                  <c:v>10.30222702</c:v>
                </c:pt>
                <c:pt idx="44">
                  <c:v>10.47775841</c:v>
                </c:pt>
                <c:pt idx="45">
                  <c:v>10.43469524</c:v>
                </c:pt>
                <c:pt idx="46">
                  <c:v>10.23484039</c:v>
                </c:pt>
                <c:pt idx="47">
                  <c:v>10.36923504</c:v>
                </c:pt>
                <c:pt idx="48">
                  <c:v>10.38438034</c:v>
                </c:pt>
                <c:pt idx="49">
                  <c:v>10.404701230000001</c:v>
                </c:pt>
                <c:pt idx="50">
                  <c:v>10.193799970000001</c:v>
                </c:pt>
                <c:pt idx="51">
                  <c:v>10.194465640000001</c:v>
                </c:pt>
                <c:pt idx="52">
                  <c:v>10.36200333</c:v>
                </c:pt>
                <c:pt idx="53">
                  <c:v>10.581010819999999</c:v>
                </c:pt>
                <c:pt idx="54">
                  <c:v>10.60495186</c:v>
                </c:pt>
                <c:pt idx="55">
                  <c:v>10.388529780000001</c:v>
                </c:pt>
                <c:pt idx="56">
                  <c:v>10.59575081</c:v>
                </c:pt>
                <c:pt idx="57">
                  <c:v>10.37765503</c:v>
                </c:pt>
                <c:pt idx="58">
                  <c:v>10.20243359</c:v>
                </c:pt>
                <c:pt idx="59">
                  <c:v>10.43093681</c:v>
                </c:pt>
                <c:pt idx="60">
                  <c:v>10.37687397</c:v>
                </c:pt>
                <c:pt idx="61">
                  <c:v>10.56813526</c:v>
                </c:pt>
                <c:pt idx="62">
                  <c:v>10.563471789999999</c:v>
                </c:pt>
                <c:pt idx="63">
                  <c:v>10.416748050000001</c:v>
                </c:pt>
                <c:pt idx="64">
                  <c:v>10.32509041</c:v>
                </c:pt>
                <c:pt idx="65">
                  <c:v>10.81983185</c:v>
                </c:pt>
                <c:pt idx="66">
                  <c:v>10.400106429999999</c:v>
                </c:pt>
                <c:pt idx="67">
                  <c:v>10.6169548</c:v>
                </c:pt>
                <c:pt idx="68">
                  <c:v>10.722591400000001</c:v>
                </c:pt>
                <c:pt idx="69">
                  <c:v>10.346138</c:v>
                </c:pt>
                <c:pt idx="70">
                  <c:v>10.87755203</c:v>
                </c:pt>
                <c:pt idx="71">
                  <c:v>10.863853450000001</c:v>
                </c:pt>
                <c:pt idx="72">
                  <c:v>10.68821812</c:v>
                </c:pt>
                <c:pt idx="73">
                  <c:v>10.81339455</c:v>
                </c:pt>
                <c:pt idx="74">
                  <c:v>10.65356255</c:v>
                </c:pt>
                <c:pt idx="75">
                  <c:v>10.5828867</c:v>
                </c:pt>
                <c:pt idx="76">
                  <c:v>10.683248519999999</c:v>
                </c:pt>
                <c:pt idx="77">
                  <c:v>10.638065340000001</c:v>
                </c:pt>
                <c:pt idx="78">
                  <c:v>10.746262550000001</c:v>
                </c:pt>
                <c:pt idx="79">
                  <c:v>10.825176239999999</c:v>
                </c:pt>
                <c:pt idx="80">
                  <c:v>10.962137220000001</c:v>
                </c:pt>
                <c:pt idx="81">
                  <c:v>10.72432899</c:v>
                </c:pt>
                <c:pt idx="82">
                  <c:v>10.995137209999999</c:v>
                </c:pt>
                <c:pt idx="83">
                  <c:v>10.487081529999999</c:v>
                </c:pt>
                <c:pt idx="84">
                  <c:v>10.7643013</c:v>
                </c:pt>
                <c:pt idx="85">
                  <c:v>10.7690134</c:v>
                </c:pt>
                <c:pt idx="86">
                  <c:v>10.704684260000001</c:v>
                </c:pt>
                <c:pt idx="87">
                  <c:v>10.455044750000001</c:v>
                </c:pt>
                <c:pt idx="88">
                  <c:v>11.00812721</c:v>
                </c:pt>
                <c:pt idx="89">
                  <c:v>10.9225235</c:v>
                </c:pt>
                <c:pt idx="90">
                  <c:v>10.64415264</c:v>
                </c:pt>
                <c:pt idx="91">
                  <c:v>11.172385220000001</c:v>
                </c:pt>
                <c:pt idx="92">
                  <c:v>10.715434070000001</c:v>
                </c:pt>
                <c:pt idx="93">
                  <c:v>10.82639122</c:v>
                </c:pt>
                <c:pt idx="94">
                  <c:v>11.06248188</c:v>
                </c:pt>
                <c:pt idx="95">
                  <c:v>10.9418869</c:v>
                </c:pt>
                <c:pt idx="96">
                  <c:v>10.986825939999999</c:v>
                </c:pt>
                <c:pt idx="97">
                  <c:v>10.92019176</c:v>
                </c:pt>
                <c:pt idx="98">
                  <c:v>10.802354810000001</c:v>
                </c:pt>
                <c:pt idx="99">
                  <c:v>10.676019670000001</c:v>
                </c:pt>
                <c:pt idx="100">
                  <c:v>10.78765106</c:v>
                </c:pt>
                <c:pt idx="101">
                  <c:v>10.94443703</c:v>
                </c:pt>
                <c:pt idx="102">
                  <c:v>10.8782692</c:v>
                </c:pt>
                <c:pt idx="103">
                  <c:v>11.28974056</c:v>
                </c:pt>
                <c:pt idx="104">
                  <c:v>10.850625040000001</c:v>
                </c:pt>
                <c:pt idx="105">
                  <c:v>10.75888443</c:v>
                </c:pt>
                <c:pt idx="106">
                  <c:v>11.08615494</c:v>
                </c:pt>
                <c:pt idx="107">
                  <c:v>10.88604546</c:v>
                </c:pt>
                <c:pt idx="108">
                  <c:v>11.02017975</c:v>
                </c:pt>
                <c:pt idx="109">
                  <c:v>11.009929659999999</c:v>
                </c:pt>
                <c:pt idx="110">
                  <c:v>10.98940659</c:v>
                </c:pt>
                <c:pt idx="111">
                  <c:v>10.94677639</c:v>
                </c:pt>
                <c:pt idx="112">
                  <c:v>11.117734909999999</c:v>
                </c:pt>
                <c:pt idx="113">
                  <c:v>10.89623928</c:v>
                </c:pt>
                <c:pt idx="114">
                  <c:v>10.82740974</c:v>
                </c:pt>
                <c:pt idx="115">
                  <c:v>11.127672199999999</c:v>
                </c:pt>
                <c:pt idx="116">
                  <c:v>10.996783260000001</c:v>
                </c:pt>
                <c:pt idx="117">
                  <c:v>10.970876690000001</c:v>
                </c:pt>
                <c:pt idx="118">
                  <c:v>10.90687084</c:v>
                </c:pt>
                <c:pt idx="119">
                  <c:v>11.16094685</c:v>
                </c:pt>
                <c:pt idx="120">
                  <c:v>11.05220699</c:v>
                </c:pt>
                <c:pt idx="121">
                  <c:v>11.220310209999999</c:v>
                </c:pt>
                <c:pt idx="122">
                  <c:v>11.217901230000001</c:v>
                </c:pt>
                <c:pt idx="123">
                  <c:v>11.151889799999999</c:v>
                </c:pt>
                <c:pt idx="124">
                  <c:v>11.075350759999999</c:v>
                </c:pt>
                <c:pt idx="125">
                  <c:v>11.139835359999999</c:v>
                </c:pt>
                <c:pt idx="126">
                  <c:v>10.911054610000001</c:v>
                </c:pt>
                <c:pt idx="127">
                  <c:v>11.16172218</c:v>
                </c:pt>
                <c:pt idx="128">
                  <c:v>11.24513245</c:v>
                </c:pt>
                <c:pt idx="129">
                  <c:v>11.40245247</c:v>
                </c:pt>
                <c:pt idx="130">
                  <c:v>11.050790790000001</c:v>
                </c:pt>
                <c:pt idx="131">
                  <c:v>11.01208115</c:v>
                </c:pt>
                <c:pt idx="132">
                  <c:v>11.090919489999999</c:v>
                </c:pt>
                <c:pt idx="133">
                  <c:v>11.12012863</c:v>
                </c:pt>
                <c:pt idx="134">
                  <c:v>10.86217403</c:v>
                </c:pt>
                <c:pt idx="135">
                  <c:v>10.98731136</c:v>
                </c:pt>
                <c:pt idx="136">
                  <c:v>11.080704689999999</c:v>
                </c:pt>
                <c:pt idx="137">
                  <c:v>11.12256241</c:v>
                </c:pt>
                <c:pt idx="138">
                  <c:v>11.449151990000001</c:v>
                </c:pt>
                <c:pt idx="139">
                  <c:v>11.115396499999999</c:v>
                </c:pt>
                <c:pt idx="140">
                  <c:v>11.198406220000001</c:v>
                </c:pt>
                <c:pt idx="141">
                  <c:v>11.328470230000001</c:v>
                </c:pt>
                <c:pt idx="142">
                  <c:v>11.062582020000001</c:v>
                </c:pt>
                <c:pt idx="143">
                  <c:v>11.49060631</c:v>
                </c:pt>
                <c:pt idx="144">
                  <c:v>11.047966000000001</c:v>
                </c:pt>
                <c:pt idx="145">
                  <c:v>11.202758790000001</c:v>
                </c:pt>
                <c:pt idx="146">
                  <c:v>11.175025939999999</c:v>
                </c:pt>
                <c:pt idx="147">
                  <c:v>11.280958180000001</c:v>
                </c:pt>
                <c:pt idx="148">
                  <c:v>11.12239456</c:v>
                </c:pt>
                <c:pt idx="149">
                  <c:v>11.017883299999999</c:v>
                </c:pt>
                <c:pt idx="150">
                  <c:v>11.209289549999999</c:v>
                </c:pt>
                <c:pt idx="151">
                  <c:v>10.9236784</c:v>
                </c:pt>
                <c:pt idx="152">
                  <c:v>11.20278263</c:v>
                </c:pt>
                <c:pt idx="153">
                  <c:v>11.338252069999999</c:v>
                </c:pt>
                <c:pt idx="154">
                  <c:v>11.074728009999999</c:v>
                </c:pt>
                <c:pt idx="155">
                  <c:v>11.601253509999999</c:v>
                </c:pt>
                <c:pt idx="156">
                  <c:v>11.20437813</c:v>
                </c:pt>
                <c:pt idx="157">
                  <c:v>11.45250893</c:v>
                </c:pt>
                <c:pt idx="158">
                  <c:v>11.487142560000001</c:v>
                </c:pt>
                <c:pt idx="159">
                  <c:v>11.339960100000001</c:v>
                </c:pt>
                <c:pt idx="160">
                  <c:v>11.304899219999999</c:v>
                </c:pt>
                <c:pt idx="161">
                  <c:v>11.297098160000001</c:v>
                </c:pt>
                <c:pt idx="162">
                  <c:v>10.991373060000001</c:v>
                </c:pt>
                <c:pt idx="163">
                  <c:v>11.264291760000001</c:v>
                </c:pt>
                <c:pt idx="164">
                  <c:v>11.01164532</c:v>
                </c:pt>
                <c:pt idx="165">
                  <c:v>11.3226862</c:v>
                </c:pt>
                <c:pt idx="166">
                  <c:v>11.28542519</c:v>
                </c:pt>
                <c:pt idx="167">
                  <c:v>10.99726295</c:v>
                </c:pt>
                <c:pt idx="168">
                  <c:v>11.07954788</c:v>
                </c:pt>
                <c:pt idx="169">
                  <c:v>11.24871445</c:v>
                </c:pt>
                <c:pt idx="170">
                  <c:v>11.13525295</c:v>
                </c:pt>
                <c:pt idx="171">
                  <c:v>11.518102649999999</c:v>
                </c:pt>
                <c:pt idx="172">
                  <c:v>11.064022059999999</c:v>
                </c:pt>
                <c:pt idx="173">
                  <c:v>10.981330870000001</c:v>
                </c:pt>
                <c:pt idx="174">
                  <c:v>10.821571349999999</c:v>
                </c:pt>
                <c:pt idx="175">
                  <c:v>11.311685560000001</c:v>
                </c:pt>
                <c:pt idx="176">
                  <c:v>11.27912998</c:v>
                </c:pt>
                <c:pt idx="177">
                  <c:v>11.296989440000001</c:v>
                </c:pt>
                <c:pt idx="178">
                  <c:v>10.959574699999999</c:v>
                </c:pt>
                <c:pt idx="179">
                  <c:v>11.219697</c:v>
                </c:pt>
                <c:pt idx="180">
                  <c:v>11.06091118</c:v>
                </c:pt>
                <c:pt idx="181">
                  <c:v>11.08260727</c:v>
                </c:pt>
                <c:pt idx="182">
                  <c:v>11.43922615</c:v>
                </c:pt>
                <c:pt idx="183">
                  <c:v>11.076366419999999</c:v>
                </c:pt>
                <c:pt idx="184">
                  <c:v>10.91643715</c:v>
                </c:pt>
                <c:pt idx="185">
                  <c:v>10.958410260000001</c:v>
                </c:pt>
                <c:pt idx="186">
                  <c:v>10.96056557</c:v>
                </c:pt>
                <c:pt idx="187">
                  <c:v>10.697416309999999</c:v>
                </c:pt>
                <c:pt idx="188">
                  <c:v>10.560724260000001</c:v>
                </c:pt>
                <c:pt idx="189">
                  <c:v>10.658793449999999</c:v>
                </c:pt>
                <c:pt idx="190">
                  <c:v>10.64215851</c:v>
                </c:pt>
                <c:pt idx="191">
                  <c:v>10.536501879999999</c:v>
                </c:pt>
                <c:pt idx="192">
                  <c:v>10.11111069</c:v>
                </c:pt>
                <c:pt idx="193">
                  <c:v>10.529083249999999</c:v>
                </c:pt>
                <c:pt idx="194">
                  <c:v>10.25215912</c:v>
                </c:pt>
                <c:pt idx="195">
                  <c:v>10.41363335</c:v>
                </c:pt>
                <c:pt idx="196">
                  <c:v>10.49175644</c:v>
                </c:pt>
                <c:pt idx="197">
                  <c:v>10.422456739999999</c:v>
                </c:pt>
                <c:pt idx="198">
                  <c:v>10.211055760000001</c:v>
                </c:pt>
                <c:pt idx="199">
                  <c:v>10.090511319999999</c:v>
                </c:pt>
                <c:pt idx="200">
                  <c:v>10.055379869999999</c:v>
                </c:pt>
                <c:pt idx="201">
                  <c:v>9.8758487699999993</c:v>
                </c:pt>
                <c:pt idx="202">
                  <c:v>10.1372757</c:v>
                </c:pt>
                <c:pt idx="203">
                  <c:v>9.8226013180000002</c:v>
                </c:pt>
                <c:pt idx="204">
                  <c:v>9.5645704269999996</c:v>
                </c:pt>
                <c:pt idx="205">
                  <c:v>10.254823679999999</c:v>
                </c:pt>
                <c:pt idx="206">
                  <c:v>9.8210983279999997</c:v>
                </c:pt>
                <c:pt idx="207">
                  <c:v>9.4677543639999993</c:v>
                </c:pt>
                <c:pt idx="208">
                  <c:v>9.6845493319999996</c:v>
                </c:pt>
                <c:pt idx="209">
                  <c:v>9.55861187</c:v>
                </c:pt>
                <c:pt idx="210">
                  <c:v>9.6546287540000009</c:v>
                </c:pt>
                <c:pt idx="211">
                  <c:v>9.64881134</c:v>
                </c:pt>
                <c:pt idx="212">
                  <c:v>9.55427742</c:v>
                </c:pt>
                <c:pt idx="213">
                  <c:v>9.6626901630000006</c:v>
                </c:pt>
                <c:pt idx="214">
                  <c:v>9.6103467939999998</c:v>
                </c:pt>
                <c:pt idx="215">
                  <c:v>9.7145271300000005</c:v>
                </c:pt>
                <c:pt idx="216">
                  <c:v>9.3643474579999992</c:v>
                </c:pt>
                <c:pt idx="217">
                  <c:v>9.4870986940000002</c:v>
                </c:pt>
                <c:pt idx="218">
                  <c:v>9.6324920649999992</c:v>
                </c:pt>
                <c:pt idx="219">
                  <c:v>9.5925292970000005</c:v>
                </c:pt>
                <c:pt idx="220">
                  <c:v>9.6553106310000008</c:v>
                </c:pt>
                <c:pt idx="221">
                  <c:v>9.7959175110000007</c:v>
                </c:pt>
                <c:pt idx="222">
                  <c:v>9.6845436100000004</c:v>
                </c:pt>
                <c:pt idx="223">
                  <c:v>9.7050743100000005</c:v>
                </c:pt>
                <c:pt idx="224">
                  <c:v>9.4773025509999993</c:v>
                </c:pt>
                <c:pt idx="225">
                  <c:v>9.8026275629999997</c:v>
                </c:pt>
                <c:pt idx="226">
                  <c:v>9.6333675379999999</c:v>
                </c:pt>
                <c:pt idx="227">
                  <c:v>9.7927570339999992</c:v>
                </c:pt>
                <c:pt idx="228">
                  <c:v>9.5768947600000001</c:v>
                </c:pt>
                <c:pt idx="229">
                  <c:v>9.6758613590000007</c:v>
                </c:pt>
                <c:pt idx="230">
                  <c:v>9.6156187059999993</c:v>
                </c:pt>
                <c:pt idx="231">
                  <c:v>9.7462530140000005</c:v>
                </c:pt>
                <c:pt idx="232">
                  <c:v>9.4428119660000007</c:v>
                </c:pt>
                <c:pt idx="233">
                  <c:v>9.713903427</c:v>
                </c:pt>
                <c:pt idx="234">
                  <c:v>9.5333232880000001</c:v>
                </c:pt>
                <c:pt idx="235">
                  <c:v>9.7715854639999993</c:v>
                </c:pt>
                <c:pt idx="236">
                  <c:v>9.6206760409999994</c:v>
                </c:pt>
                <c:pt idx="237">
                  <c:v>9.9438819889999994</c:v>
                </c:pt>
                <c:pt idx="238">
                  <c:v>10.00128555</c:v>
                </c:pt>
                <c:pt idx="239">
                  <c:v>10.09591389</c:v>
                </c:pt>
                <c:pt idx="240">
                  <c:v>9.9846563340000003</c:v>
                </c:pt>
                <c:pt idx="241">
                  <c:v>9.9208908079999993</c:v>
                </c:pt>
                <c:pt idx="242">
                  <c:v>9.8580999370000004</c:v>
                </c:pt>
                <c:pt idx="243">
                  <c:v>9.7809772489999993</c:v>
                </c:pt>
                <c:pt idx="244">
                  <c:v>10.01606655</c:v>
                </c:pt>
                <c:pt idx="245">
                  <c:v>9.8211154940000007</c:v>
                </c:pt>
                <c:pt idx="246">
                  <c:v>9.7104244229999992</c:v>
                </c:pt>
                <c:pt idx="247">
                  <c:v>9.8171510699999995</c:v>
                </c:pt>
                <c:pt idx="248">
                  <c:v>10.01904964</c:v>
                </c:pt>
                <c:pt idx="249">
                  <c:v>10.01879978</c:v>
                </c:pt>
                <c:pt idx="250">
                  <c:v>9.9859704970000003</c:v>
                </c:pt>
                <c:pt idx="251">
                  <c:v>9.7252693180000005</c:v>
                </c:pt>
                <c:pt idx="252">
                  <c:v>9.8648147579999996</c:v>
                </c:pt>
                <c:pt idx="253">
                  <c:v>10.113866809999999</c:v>
                </c:pt>
                <c:pt idx="254">
                  <c:v>10.05499268</c:v>
                </c:pt>
                <c:pt idx="255">
                  <c:v>10.02466965</c:v>
                </c:pt>
                <c:pt idx="256">
                  <c:v>10.19028091</c:v>
                </c:pt>
                <c:pt idx="257">
                  <c:v>10.36807823</c:v>
                </c:pt>
                <c:pt idx="258">
                  <c:v>9.9951429370000007</c:v>
                </c:pt>
                <c:pt idx="259">
                  <c:v>9.9694042209999996</c:v>
                </c:pt>
                <c:pt idx="260">
                  <c:v>9.89806366</c:v>
                </c:pt>
                <c:pt idx="261">
                  <c:v>9.7827081679999992</c:v>
                </c:pt>
                <c:pt idx="262">
                  <c:v>10.004109379999999</c:v>
                </c:pt>
                <c:pt idx="263">
                  <c:v>10.189365390000001</c:v>
                </c:pt>
                <c:pt idx="264">
                  <c:v>10.17410851</c:v>
                </c:pt>
                <c:pt idx="265">
                  <c:v>10.117074970000001</c:v>
                </c:pt>
                <c:pt idx="266">
                  <c:v>9.9736089710000009</c:v>
                </c:pt>
                <c:pt idx="267">
                  <c:v>10.29409409</c:v>
                </c:pt>
                <c:pt idx="268">
                  <c:v>10.27766991</c:v>
                </c:pt>
                <c:pt idx="269">
                  <c:v>10.442522050000001</c:v>
                </c:pt>
                <c:pt idx="270">
                  <c:v>9.8217706679999992</c:v>
                </c:pt>
                <c:pt idx="271">
                  <c:v>10.07635307</c:v>
                </c:pt>
                <c:pt idx="272">
                  <c:v>10.268179890000001</c:v>
                </c:pt>
                <c:pt idx="273">
                  <c:v>10.21871281</c:v>
                </c:pt>
                <c:pt idx="274">
                  <c:v>10.41127777</c:v>
                </c:pt>
                <c:pt idx="275">
                  <c:v>10.46130657</c:v>
                </c:pt>
                <c:pt idx="276">
                  <c:v>10.016523360000001</c:v>
                </c:pt>
                <c:pt idx="277">
                  <c:v>10.33085346</c:v>
                </c:pt>
                <c:pt idx="278">
                  <c:v>10.19044304</c:v>
                </c:pt>
                <c:pt idx="279">
                  <c:v>10.57418251</c:v>
                </c:pt>
                <c:pt idx="280">
                  <c:v>10.21373367</c:v>
                </c:pt>
                <c:pt idx="281">
                  <c:v>10.51452065</c:v>
                </c:pt>
                <c:pt idx="282">
                  <c:v>10.427665709999999</c:v>
                </c:pt>
                <c:pt idx="283">
                  <c:v>9.8633842470000008</c:v>
                </c:pt>
                <c:pt idx="284">
                  <c:v>10.143054960000001</c:v>
                </c:pt>
                <c:pt idx="285">
                  <c:v>10.47055435</c:v>
                </c:pt>
                <c:pt idx="286">
                  <c:v>10.58635902</c:v>
                </c:pt>
                <c:pt idx="287">
                  <c:v>10.524059299999999</c:v>
                </c:pt>
                <c:pt idx="288">
                  <c:v>10.5448761</c:v>
                </c:pt>
                <c:pt idx="289">
                  <c:v>10.31892395</c:v>
                </c:pt>
                <c:pt idx="290">
                  <c:v>10.31186581</c:v>
                </c:pt>
                <c:pt idx="291">
                  <c:v>10.465019229999999</c:v>
                </c:pt>
                <c:pt idx="292">
                  <c:v>10.077917100000001</c:v>
                </c:pt>
                <c:pt idx="293">
                  <c:v>10.30723572</c:v>
                </c:pt>
                <c:pt idx="294">
                  <c:v>10.27577782</c:v>
                </c:pt>
                <c:pt idx="295">
                  <c:v>10.385795590000001</c:v>
                </c:pt>
                <c:pt idx="296">
                  <c:v>10.172183990000001</c:v>
                </c:pt>
                <c:pt idx="297">
                  <c:v>10.36560059</c:v>
                </c:pt>
                <c:pt idx="298">
                  <c:v>10.291399</c:v>
                </c:pt>
                <c:pt idx="299">
                  <c:v>10.41112328</c:v>
                </c:pt>
                <c:pt idx="300">
                  <c:v>10.263568879999999</c:v>
                </c:pt>
                <c:pt idx="301">
                  <c:v>10.438866620000001</c:v>
                </c:pt>
                <c:pt idx="302">
                  <c:v>10.284579280000001</c:v>
                </c:pt>
                <c:pt idx="303">
                  <c:v>10.03237343</c:v>
                </c:pt>
                <c:pt idx="304">
                  <c:v>10.55466461</c:v>
                </c:pt>
                <c:pt idx="305">
                  <c:v>10.4748497</c:v>
                </c:pt>
                <c:pt idx="306">
                  <c:v>10.223255160000001</c:v>
                </c:pt>
                <c:pt idx="307">
                  <c:v>10.512347220000001</c:v>
                </c:pt>
                <c:pt idx="308">
                  <c:v>10.2202549</c:v>
                </c:pt>
                <c:pt idx="309">
                  <c:v>10.09475327</c:v>
                </c:pt>
                <c:pt idx="310">
                  <c:v>10.22623634</c:v>
                </c:pt>
                <c:pt idx="311">
                  <c:v>10.565582279999999</c:v>
                </c:pt>
                <c:pt idx="312">
                  <c:v>10.43038368</c:v>
                </c:pt>
                <c:pt idx="313">
                  <c:v>10.29115105</c:v>
                </c:pt>
                <c:pt idx="314">
                  <c:v>10.723255160000001</c:v>
                </c:pt>
                <c:pt idx="315">
                  <c:v>10.395414349999999</c:v>
                </c:pt>
                <c:pt idx="316">
                  <c:v>10.98179436</c:v>
                </c:pt>
                <c:pt idx="317">
                  <c:v>10.49933624</c:v>
                </c:pt>
                <c:pt idx="318">
                  <c:v>10.438568119999999</c:v>
                </c:pt>
                <c:pt idx="319">
                  <c:v>10.228666309999999</c:v>
                </c:pt>
                <c:pt idx="320">
                  <c:v>10.373170849999999</c:v>
                </c:pt>
                <c:pt idx="321">
                  <c:v>10.513908389999999</c:v>
                </c:pt>
                <c:pt idx="322">
                  <c:v>10.83485031</c:v>
                </c:pt>
                <c:pt idx="323">
                  <c:v>10.42576122</c:v>
                </c:pt>
                <c:pt idx="324">
                  <c:v>10.32915878</c:v>
                </c:pt>
                <c:pt idx="325">
                  <c:v>10.4800272</c:v>
                </c:pt>
                <c:pt idx="326">
                  <c:v>10.06952858</c:v>
                </c:pt>
                <c:pt idx="327">
                  <c:v>10.308031079999999</c:v>
                </c:pt>
                <c:pt idx="328">
                  <c:v>10.267471309999999</c:v>
                </c:pt>
                <c:pt idx="329">
                  <c:v>10.460589410000001</c:v>
                </c:pt>
                <c:pt idx="330">
                  <c:v>10.42251682</c:v>
                </c:pt>
                <c:pt idx="331">
                  <c:v>10.71210194</c:v>
                </c:pt>
                <c:pt idx="332">
                  <c:v>10.767499920000001</c:v>
                </c:pt>
                <c:pt idx="333">
                  <c:v>10.56750488</c:v>
                </c:pt>
                <c:pt idx="334">
                  <c:v>10.64733124</c:v>
                </c:pt>
                <c:pt idx="335">
                  <c:v>10.71530724</c:v>
                </c:pt>
                <c:pt idx="336">
                  <c:v>10.77993011</c:v>
                </c:pt>
                <c:pt idx="337">
                  <c:v>10.791716579999999</c:v>
                </c:pt>
                <c:pt idx="338">
                  <c:v>10.56409264</c:v>
                </c:pt>
                <c:pt idx="339">
                  <c:v>10.602907180000001</c:v>
                </c:pt>
                <c:pt idx="340">
                  <c:v>10.543030740000001</c:v>
                </c:pt>
                <c:pt idx="341">
                  <c:v>10.785970689999999</c:v>
                </c:pt>
                <c:pt idx="342">
                  <c:v>10.24357414</c:v>
                </c:pt>
                <c:pt idx="343">
                  <c:v>10.53581619</c:v>
                </c:pt>
                <c:pt idx="344">
                  <c:v>11.057008740000001</c:v>
                </c:pt>
                <c:pt idx="345">
                  <c:v>10.89838982</c:v>
                </c:pt>
                <c:pt idx="346">
                  <c:v>10.613223079999999</c:v>
                </c:pt>
                <c:pt idx="347">
                  <c:v>10.327877040000001</c:v>
                </c:pt>
                <c:pt idx="348">
                  <c:v>10.36110497</c:v>
                </c:pt>
                <c:pt idx="349">
                  <c:v>10.90280724</c:v>
                </c:pt>
                <c:pt idx="350">
                  <c:v>10.683050160000001</c:v>
                </c:pt>
                <c:pt idx="351">
                  <c:v>10.71684265</c:v>
                </c:pt>
                <c:pt idx="352">
                  <c:v>10.43979931</c:v>
                </c:pt>
                <c:pt idx="353">
                  <c:v>10.754537579999999</c:v>
                </c:pt>
                <c:pt idx="354">
                  <c:v>10.843313220000001</c:v>
                </c:pt>
                <c:pt idx="355">
                  <c:v>10.82330513</c:v>
                </c:pt>
                <c:pt idx="356">
                  <c:v>10.573726649999999</c:v>
                </c:pt>
                <c:pt idx="357">
                  <c:v>10.72549248</c:v>
                </c:pt>
                <c:pt idx="358">
                  <c:v>10.782476429999999</c:v>
                </c:pt>
                <c:pt idx="359">
                  <c:v>10.4852829</c:v>
                </c:pt>
                <c:pt idx="360">
                  <c:v>11.01334381</c:v>
                </c:pt>
                <c:pt idx="361">
                  <c:v>10.849305149999999</c:v>
                </c:pt>
                <c:pt idx="362">
                  <c:v>10.63809586</c:v>
                </c:pt>
                <c:pt idx="363">
                  <c:v>11.01236153</c:v>
                </c:pt>
                <c:pt idx="364">
                  <c:v>10.54640961</c:v>
                </c:pt>
                <c:pt idx="365">
                  <c:v>10.705036160000001</c:v>
                </c:pt>
                <c:pt idx="366">
                  <c:v>10.70055389</c:v>
                </c:pt>
                <c:pt idx="367">
                  <c:v>10.634372709999999</c:v>
                </c:pt>
                <c:pt idx="368">
                  <c:v>10.852798460000001</c:v>
                </c:pt>
                <c:pt idx="369">
                  <c:v>10.92638779</c:v>
                </c:pt>
                <c:pt idx="370">
                  <c:v>10.826864240000001</c:v>
                </c:pt>
                <c:pt idx="371">
                  <c:v>10.989872930000001</c:v>
                </c:pt>
                <c:pt idx="372">
                  <c:v>10.71300316</c:v>
                </c:pt>
                <c:pt idx="373">
                  <c:v>10.78636169</c:v>
                </c:pt>
                <c:pt idx="374">
                  <c:v>11.02795982</c:v>
                </c:pt>
                <c:pt idx="375">
                  <c:v>10.472291950000001</c:v>
                </c:pt>
                <c:pt idx="376">
                  <c:v>10.68082523</c:v>
                </c:pt>
                <c:pt idx="377">
                  <c:v>10.945425029999999</c:v>
                </c:pt>
                <c:pt idx="378">
                  <c:v>10.708230970000001</c:v>
                </c:pt>
                <c:pt idx="379">
                  <c:v>10.79836845</c:v>
                </c:pt>
                <c:pt idx="380">
                  <c:v>10.762641909999999</c:v>
                </c:pt>
                <c:pt idx="381">
                  <c:v>10.82889366</c:v>
                </c:pt>
                <c:pt idx="382">
                  <c:v>11.008266450000001</c:v>
                </c:pt>
                <c:pt idx="383">
                  <c:v>11.08617973</c:v>
                </c:pt>
                <c:pt idx="384">
                  <c:v>11.13118935</c:v>
                </c:pt>
                <c:pt idx="385">
                  <c:v>10.565396310000001</c:v>
                </c:pt>
                <c:pt idx="386">
                  <c:v>10.65314865</c:v>
                </c:pt>
                <c:pt idx="387">
                  <c:v>10.731668470000001</c:v>
                </c:pt>
                <c:pt idx="388">
                  <c:v>14.23245621</c:v>
                </c:pt>
                <c:pt idx="389">
                  <c:v>6.8815536499999999</c:v>
                </c:pt>
                <c:pt idx="390">
                  <c:v>7.8855786319999996</c:v>
                </c:pt>
                <c:pt idx="391">
                  <c:v>7.7026262279999997</c:v>
                </c:pt>
                <c:pt idx="392">
                  <c:v>7.7749614720000002</c:v>
                </c:pt>
                <c:pt idx="393">
                  <c:v>9.0937547680000002</c:v>
                </c:pt>
                <c:pt idx="394">
                  <c:v>8.2000999449999998</c:v>
                </c:pt>
                <c:pt idx="395">
                  <c:v>7.760311604</c:v>
                </c:pt>
                <c:pt idx="396">
                  <c:v>8.0537700650000001</c:v>
                </c:pt>
                <c:pt idx="397">
                  <c:v>8.9542503359999994</c:v>
                </c:pt>
                <c:pt idx="398">
                  <c:v>8.1434221269999991</c:v>
                </c:pt>
                <c:pt idx="399">
                  <c:v>8.4577732090000008</c:v>
                </c:pt>
                <c:pt idx="400">
                  <c:v>9.3193702700000003</c:v>
                </c:pt>
                <c:pt idx="401">
                  <c:v>8.1518163680000004</c:v>
                </c:pt>
                <c:pt idx="402">
                  <c:v>8.8463706969999993</c:v>
                </c:pt>
                <c:pt idx="403">
                  <c:v>8.9181041719999996</c:v>
                </c:pt>
                <c:pt idx="404">
                  <c:v>7.8469009400000003</c:v>
                </c:pt>
                <c:pt idx="405">
                  <c:v>7.6467385290000003</c:v>
                </c:pt>
                <c:pt idx="406">
                  <c:v>8.5278263089999999</c:v>
                </c:pt>
                <c:pt idx="407">
                  <c:v>8.4146957400000009</c:v>
                </c:pt>
                <c:pt idx="408">
                  <c:v>8.5435752869999995</c:v>
                </c:pt>
                <c:pt idx="409">
                  <c:v>9.6068315510000009</c:v>
                </c:pt>
                <c:pt idx="410">
                  <c:v>9.6836147310000005</c:v>
                </c:pt>
                <c:pt idx="411">
                  <c:v>9.0419826509999996</c:v>
                </c:pt>
                <c:pt idx="412">
                  <c:v>7.9889974590000001</c:v>
                </c:pt>
                <c:pt idx="413">
                  <c:v>9.1987094880000004</c:v>
                </c:pt>
                <c:pt idx="414">
                  <c:v>8.8107471470000007</c:v>
                </c:pt>
                <c:pt idx="415">
                  <c:v>9.5372686390000005</c:v>
                </c:pt>
                <c:pt idx="416">
                  <c:v>8.163423538</c:v>
                </c:pt>
                <c:pt idx="417">
                  <c:v>8.1309776310000004</c:v>
                </c:pt>
                <c:pt idx="418">
                  <c:v>9.3266801830000006</c:v>
                </c:pt>
                <c:pt idx="419">
                  <c:v>8.2973918910000002</c:v>
                </c:pt>
                <c:pt idx="420">
                  <c:v>9.5549201969999995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C8-4B57-BDDE-7053F0579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0372832"/>
        <c:axId val="870372352"/>
      </c:lineChart>
      <c:catAx>
        <c:axId val="8703728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372352"/>
        <c:crosses val="autoZero"/>
        <c:auto val="1"/>
        <c:lblAlgn val="ctr"/>
        <c:lblOffset val="100"/>
        <c:noMultiLvlLbl val="0"/>
      </c:catAx>
      <c:valAx>
        <c:axId val="87037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37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CCA20-0563-489D-A2E9-49FCE204E74B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B0386-EDA5-422A-A2AC-91F0A1C7A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7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B0386-EDA5-422A-A2AC-91F0A1C7A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9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CAA8-8492-AE3B-25EC-E881FFD23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08C61-E658-4BF1-0855-7277F655D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CCD9E-4873-E387-C42E-C003F46B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CE7C7-6358-C20A-713D-D5513C3E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6BB5B-C1FC-AA79-7605-8870E31D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2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C3AB-1096-F086-AED4-47896C99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EFE83-60FA-72C4-2F0A-50B33CB0A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2B118-D358-5866-549A-0AB45718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59E48-02FB-C970-4F74-A963F206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7B6ED-5BD3-F3C2-2182-A7600094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8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EAF7B4-E407-5ED0-58D5-B3C34AC67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950C5-D6F6-9B35-0ED5-4F6F7B86F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B2F5-0231-0658-2452-BEAC2664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C9FD-5D03-E060-F6F5-2C3DE519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9E1DC-742B-8ECA-2F2E-AF79FE9D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6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42A2-B1D0-AB5F-2ECC-50DA0FEB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6CC5-7630-9BC9-7D79-1D82162D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8404E-AFD5-FE3B-933D-D36B45F7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E537D-BD34-8DA9-585C-32500E83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39EF4-9DC1-EABD-F8F4-2A6ED76C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967E-0B86-56D3-89BE-B5E83E02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B0B2F-29E0-EFC8-496D-04A07D2A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D07AA-E0E4-40FA-4B34-4C7F3390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80F75-4613-7E51-6C20-8D4F7F57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A9D5E-B5D7-6D6C-6F0C-38F15EAD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83A2-FA10-723F-118D-FF059FB6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2D3A-9966-6485-F205-8851D19D4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77370-7A48-28B2-4266-B2A5ED78D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DE751-B6A2-065F-EE88-CAECB9FB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97485-4F57-1F03-7019-A9D59620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C019B-FAA7-FCD0-45AA-9869D25B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81601-68B7-D7D1-9E24-CEC7E2C5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42DC-9F43-598D-30EE-4848F938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F8E67-19C9-423B-AE70-F28701E41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604D5-7F33-AC4A-377D-FFD542772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B17FA-E3E9-5876-FD89-1DDBAEA7B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765BD3-FB09-171D-DB7C-A43FC00B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2746D-A621-11AE-4E2D-418C6321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547DF-7AFD-6192-C2FE-CA0DEE4A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97A2-7BF2-1868-E645-FEB8CEB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140861-5259-EFE1-F0F1-9A4371B0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AEDB-51FB-A2FA-AF88-E0EF8512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1A485-69BB-320D-EFA7-CE69CE6C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3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F93E8-0CEA-5E1A-CA26-146B9B7E9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F0E35-88FF-2455-4EE2-5A7B08C5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1C45E-2CC3-F1B5-399D-EB67AB59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7697-1E4A-8D85-39D2-ED8B94D9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E0963-7798-F48F-FD6F-DBD91F3C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5B608-D940-C324-39BA-F65EAC981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4D59B-EE0A-43C8-E78C-F1CB382D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A4A79-460D-8E9E-9761-7AD1D987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84774-32B4-F8BF-509E-8F61B627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511A-FE85-DFFC-706C-9E09771E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4B264-0BA1-7331-BA77-775E90085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005BA-0B72-BB20-5877-A9EB0D435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360A4-C115-4064-493B-767EE87F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D61CA-59D1-206D-CE94-33C3B10E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13076-9B8B-30AD-1406-249F936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A6F70-B99D-746A-7599-7F8E58DE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020AD-6D0C-2FE8-C58E-08E86D73F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B79F4-02CF-D684-94A8-F6AB2ABD9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02AF8-CC2B-4FE3-A6BC-56AFC902662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4C872-2F20-E0E2-43C0-2002793F4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8DC7C-F4B1-A499-6AFC-94CE9FBF4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6C8E4-D8E6-4711-B479-92AFBC7D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9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56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00.png"/><Relationship Id="rId4" Type="http://schemas.openxmlformats.org/officeDocument/2006/relationships/image" Target="../media/image57.png"/><Relationship Id="rId9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7AF131-685F-812E-0FE6-C591046C6C19}"/>
              </a:ext>
            </a:extLst>
          </p:cNvPr>
          <p:cNvSpPr txBox="1"/>
          <p:nvPr/>
        </p:nvSpPr>
        <p:spPr>
          <a:xfrm>
            <a:off x="1742854" y="1997449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DE809-27B0-F71B-9990-8F5E5EE7A17F}"/>
              </a:ext>
            </a:extLst>
          </p:cNvPr>
          <p:cNvSpPr txBox="1"/>
          <p:nvPr/>
        </p:nvSpPr>
        <p:spPr>
          <a:xfrm>
            <a:off x="1760504" y="1611735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Embedding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664768-7594-AA44-F9A6-7C40F183DFE7}"/>
              </a:ext>
            </a:extLst>
          </p:cNvPr>
          <p:cNvSpPr txBox="1"/>
          <p:nvPr/>
        </p:nvSpPr>
        <p:spPr>
          <a:xfrm>
            <a:off x="1750829" y="4525154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E397D-68DC-0357-7E0C-CD6F05027BA0}"/>
              </a:ext>
            </a:extLst>
          </p:cNvPr>
          <p:cNvSpPr txBox="1"/>
          <p:nvPr/>
        </p:nvSpPr>
        <p:spPr>
          <a:xfrm>
            <a:off x="1739145" y="1073984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Signal Patch Partition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73B80-EA5C-2B52-31E8-56AE05C44587}"/>
              </a:ext>
            </a:extLst>
          </p:cNvPr>
          <p:cNvSpPr txBox="1"/>
          <p:nvPr/>
        </p:nvSpPr>
        <p:spPr>
          <a:xfrm>
            <a:off x="1742854" y="2943672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188C9-3DA6-3839-16A3-51401C91C1CB}"/>
              </a:ext>
            </a:extLst>
          </p:cNvPr>
          <p:cNvSpPr txBox="1"/>
          <p:nvPr/>
        </p:nvSpPr>
        <p:spPr>
          <a:xfrm>
            <a:off x="1735926" y="2574875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9A371-6CB7-8233-21D5-8906EDE64B6E}"/>
              </a:ext>
            </a:extLst>
          </p:cNvPr>
          <p:cNvSpPr txBox="1"/>
          <p:nvPr/>
        </p:nvSpPr>
        <p:spPr>
          <a:xfrm>
            <a:off x="1773583" y="3907700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946B1-C316-E8BE-C9C1-E0FE5A71B913}"/>
              </a:ext>
            </a:extLst>
          </p:cNvPr>
          <p:cNvSpPr txBox="1"/>
          <p:nvPr/>
        </p:nvSpPr>
        <p:spPr>
          <a:xfrm>
            <a:off x="1717593" y="3549801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B641C-2E95-2570-B29C-302567B55D42}"/>
              </a:ext>
            </a:extLst>
          </p:cNvPr>
          <p:cNvSpPr txBox="1"/>
          <p:nvPr/>
        </p:nvSpPr>
        <p:spPr>
          <a:xfrm>
            <a:off x="3230090" y="5014447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B3F164-1914-C88F-D021-E290BFD10C2A}"/>
              </a:ext>
            </a:extLst>
          </p:cNvPr>
          <p:cNvSpPr txBox="1"/>
          <p:nvPr/>
        </p:nvSpPr>
        <p:spPr>
          <a:xfrm>
            <a:off x="4724401" y="5014592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F57B4B-705A-ACCC-C5F3-A4F73EDABF5B}"/>
              </a:ext>
            </a:extLst>
          </p:cNvPr>
          <p:cNvSpPr txBox="1"/>
          <p:nvPr/>
        </p:nvSpPr>
        <p:spPr>
          <a:xfrm>
            <a:off x="6229745" y="3892767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D73B34-30D3-CD90-0EDE-3286DE95D2E3}"/>
              </a:ext>
            </a:extLst>
          </p:cNvPr>
          <p:cNvSpPr txBox="1"/>
          <p:nvPr/>
        </p:nvSpPr>
        <p:spPr>
          <a:xfrm>
            <a:off x="6229745" y="4347150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E28C42-E38F-1947-E984-2BD3F346077C}"/>
              </a:ext>
            </a:extLst>
          </p:cNvPr>
          <p:cNvSpPr txBox="1"/>
          <p:nvPr/>
        </p:nvSpPr>
        <p:spPr>
          <a:xfrm>
            <a:off x="6229745" y="2906761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2A02-A46A-D6A7-2CB5-9108578C120D}"/>
              </a:ext>
            </a:extLst>
          </p:cNvPr>
          <p:cNvSpPr txBox="1"/>
          <p:nvPr/>
        </p:nvSpPr>
        <p:spPr>
          <a:xfrm>
            <a:off x="6229745" y="3361144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52B17E-2CAA-C227-886D-B1F4C5C5A2D6}"/>
              </a:ext>
            </a:extLst>
          </p:cNvPr>
          <p:cNvSpPr txBox="1"/>
          <p:nvPr/>
        </p:nvSpPr>
        <p:spPr>
          <a:xfrm>
            <a:off x="6229745" y="1930438"/>
            <a:ext cx="11305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75A205-E020-C9A7-A8FC-CC30F705140A}"/>
              </a:ext>
            </a:extLst>
          </p:cNvPr>
          <p:cNvSpPr txBox="1"/>
          <p:nvPr/>
        </p:nvSpPr>
        <p:spPr>
          <a:xfrm>
            <a:off x="6229745" y="2384821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799FD6-890B-9851-3F50-158E86691B3B}"/>
              </a:ext>
            </a:extLst>
          </p:cNvPr>
          <p:cNvSpPr txBox="1"/>
          <p:nvPr/>
        </p:nvSpPr>
        <p:spPr>
          <a:xfrm>
            <a:off x="6229744" y="1467003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572F3A-0532-8DB9-C14A-A47D41E057E9}"/>
              </a:ext>
            </a:extLst>
          </p:cNvPr>
          <p:cNvSpPr txBox="1"/>
          <p:nvPr/>
        </p:nvSpPr>
        <p:spPr>
          <a:xfrm>
            <a:off x="6244806" y="1051012"/>
            <a:ext cx="113050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Projection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6D78FF1-220A-1287-9C7B-5B7FC9E8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41" y="381341"/>
            <a:ext cx="1279877" cy="23496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2D9AF96-F360-53B2-A524-3FA02FB0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12" y="398112"/>
            <a:ext cx="1263538" cy="247663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7D9B489-B1C2-0BF9-ACAB-96A3BCB349C5}"/>
              </a:ext>
            </a:extLst>
          </p:cNvPr>
          <p:cNvSpPr txBox="1"/>
          <p:nvPr/>
        </p:nvSpPr>
        <p:spPr>
          <a:xfrm>
            <a:off x="977649" y="4937181"/>
            <a:ext cx="733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Encoder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6C73C6-D5A3-58DE-0F60-8B21FE9E88F6}"/>
              </a:ext>
            </a:extLst>
          </p:cNvPr>
          <p:cNvSpPr txBox="1"/>
          <p:nvPr/>
        </p:nvSpPr>
        <p:spPr>
          <a:xfrm>
            <a:off x="7338741" y="4937180"/>
            <a:ext cx="791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Decoder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B94CED-AE8E-57D1-33DF-9B7CFFAA48CC}"/>
              </a:ext>
            </a:extLst>
          </p:cNvPr>
          <p:cNvSpPr txBox="1"/>
          <p:nvPr/>
        </p:nvSpPr>
        <p:spPr>
          <a:xfrm>
            <a:off x="3935681" y="5750417"/>
            <a:ext cx="1201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err="1"/>
              <a:t>BottleNeck</a:t>
            </a:r>
            <a:endParaRPr lang="en-US" sz="1000" i="1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B87F19E-FA73-D735-F9FB-8A191224D4BA}"/>
              </a:ext>
            </a:extLst>
          </p:cNvPr>
          <p:cNvCxnSpPr>
            <a:cxnSpLocks/>
            <a:stCxn id="189" idx="3"/>
            <a:endCxn id="34" idx="1"/>
          </p:cNvCxnSpPr>
          <p:nvPr/>
        </p:nvCxnSpPr>
        <p:spPr>
          <a:xfrm flipV="1">
            <a:off x="2866432" y="4062044"/>
            <a:ext cx="3363313" cy="52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F9FBB1-6276-CC51-BA9C-85C1EA85E7F1}"/>
              </a:ext>
            </a:extLst>
          </p:cNvPr>
          <p:cNvCxnSpPr>
            <a:cxnSpLocks/>
            <a:stCxn id="190" idx="3"/>
            <a:endCxn id="37" idx="1"/>
          </p:cNvCxnSpPr>
          <p:nvPr/>
        </p:nvCxnSpPr>
        <p:spPr>
          <a:xfrm flipV="1">
            <a:off x="2866432" y="3076038"/>
            <a:ext cx="3363313" cy="36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2CBD519-2971-CC7F-ABA3-B657CB146C0D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 flipV="1">
            <a:off x="2873360" y="2099715"/>
            <a:ext cx="3356385" cy="67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12711F0-7800-5C4E-CD64-EFD7952C8E3B}"/>
                  </a:ext>
                </a:extLst>
              </p:cNvPr>
              <p:cNvSpPr txBox="1"/>
              <p:nvPr/>
            </p:nvSpPr>
            <p:spPr>
              <a:xfrm>
                <a:off x="775484" y="2020999"/>
                <a:ext cx="553367" cy="313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C</a:t>
                </a:r>
                <a:endParaRPr lang="en-US" sz="100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12711F0-7800-5C4E-CD64-EFD7952C8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84" y="2020999"/>
                <a:ext cx="553367" cy="313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FB9982-0CF5-4E73-D818-3BFBA49CE8DB}"/>
                  </a:ext>
                </a:extLst>
              </p:cNvPr>
              <p:cNvSpPr txBox="1"/>
              <p:nvPr/>
            </p:nvSpPr>
            <p:spPr>
              <a:xfrm>
                <a:off x="780029" y="2941725"/>
                <a:ext cx="553367" cy="314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2C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FB9982-0CF5-4E73-D818-3BFBA49C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29" y="2941725"/>
                <a:ext cx="553367" cy="3142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D38587-CF76-0B2C-AA30-006FEC5463C3}"/>
                  </a:ext>
                </a:extLst>
              </p:cNvPr>
              <p:cNvSpPr txBox="1"/>
              <p:nvPr/>
            </p:nvSpPr>
            <p:spPr>
              <a:xfrm>
                <a:off x="7655696" y="3916142"/>
                <a:ext cx="553367" cy="31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4C</a:t>
                </a: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D38587-CF76-0B2C-AA30-006FEC54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96" y="3916142"/>
                <a:ext cx="553367" cy="314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2150E66-5307-5116-353B-2D9CDC872A6D}"/>
                  </a:ext>
                </a:extLst>
              </p:cNvPr>
              <p:cNvSpPr txBox="1"/>
              <p:nvPr/>
            </p:nvSpPr>
            <p:spPr>
              <a:xfrm>
                <a:off x="3109727" y="5584407"/>
                <a:ext cx="553367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8C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2150E66-5307-5116-353B-2D9CDC872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27" y="5584407"/>
                <a:ext cx="553367" cy="313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783689E-FE8C-E7B8-93F0-4555B6154E65}"/>
                  </a:ext>
                </a:extLst>
              </p:cNvPr>
              <p:cNvSpPr txBox="1"/>
              <p:nvPr/>
            </p:nvSpPr>
            <p:spPr>
              <a:xfrm>
                <a:off x="777743" y="3960363"/>
                <a:ext cx="553367" cy="31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4C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783689E-FE8C-E7B8-93F0-4555B615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3" y="3960363"/>
                <a:ext cx="553367" cy="3141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2DBF32-0186-1AEC-68D9-BCFDB86273E9}"/>
                  </a:ext>
                </a:extLst>
              </p:cNvPr>
              <p:cNvSpPr txBox="1"/>
              <p:nvPr/>
            </p:nvSpPr>
            <p:spPr>
              <a:xfrm>
                <a:off x="777744" y="1113598"/>
                <a:ext cx="553367" cy="313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 i="1"/>
                  <a:t> × </a:t>
                </a:r>
                <a:r>
                  <a:rPr lang="en-US" sz="800" i="1"/>
                  <a:t>B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2DBF32-0186-1AEC-68D9-BCFDB862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4" y="1113598"/>
                <a:ext cx="553367" cy="3131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2F46B71B-4983-D327-2A01-D80EA4FDFF05}"/>
              </a:ext>
            </a:extLst>
          </p:cNvPr>
          <p:cNvSpPr txBox="1"/>
          <p:nvPr/>
        </p:nvSpPr>
        <p:spPr>
          <a:xfrm>
            <a:off x="782944" y="646140"/>
            <a:ext cx="55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2C9D418-D255-5AFD-B9F2-1AEF83B0E373}"/>
                  </a:ext>
                </a:extLst>
              </p:cNvPr>
              <p:cNvSpPr txBox="1"/>
              <p:nvPr/>
            </p:nvSpPr>
            <p:spPr>
              <a:xfrm>
                <a:off x="7655696" y="2975505"/>
                <a:ext cx="553367" cy="314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2C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2C9D418-D255-5AFD-B9F2-1AEF83B0E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96" y="2975505"/>
                <a:ext cx="553367" cy="3142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1C3E1-63B0-CCA9-F307-A4FA5CD3F842}"/>
                  </a:ext>
                </a:extLst>
              </p:cNvPr>
              <p:cNvSpPr txBox="1"/>
              <p:nvPr/>
            </p:nvSpPr>
            <p:spPr>
              <a:xfrm>
                <a:off x="7648236" y="1936677"/>
                <a:ext cx="553367" cy="313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C</a:t>
                </a: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1C3E1-63B0-CCA9-F307-A4FA5CD3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236" y="1936677"/>
                <a:ext cx="553367" cy="3131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4392D7D5-8489-4A11-1ECA-390DEBB6F2CD}"/>
              </a:ext>
            </a:extLst>
          </p:cNvPr>
          <p:cNvSpPr txBox="1"/>
          <p:nvPr/>
        </p:nvSpPr>
        <p:spPr>
          <a:xfrm>
            <a:off x="7655695" y="1149691"/>
            <a:ext cx="5533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L ×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50B2E21-1A1A-38AB-3700-447AAEE8A9F5}"/>
                  </a:ext>
                </a:extLst>
              </p:cNvPr>
              <p:cNvSpPr txBox="1"/>
              <p:nvPr/>
            </p:nvSpPr>
            <p:spPr>
              <a:xfrm>
                <a:off x="3836815" y="1581448"/>
                <a:ext cx="1380031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50B2E21-1A1A-38AB-3700-447AAEE8A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815" y="1581448"/>
                <a:ext cx="1380031" cy="4458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E97C45-994C-3F8E-2022-966B0BF4EBB6}"/>
                  </a:ext>
                </a:extLst>
              </p:cNvPr>
              <p:cNvSpPr txBox="1"/>
              <p:nvPr/>
            </p:nvSpPr>
            <p:spPr>
              <a:xfrm>
                <a:off x="3869143" y="2627242"/>
                <a:ext cx="1380031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b="0" i="0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E97C45-994C-3F8E-2022-966B0BF4E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43" y="2627242"/>
                <a:ext cx="1380031" cy="4458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E5C333-A3FB-CB57-8F0B-6ED519132B56}"/>
                  </a:ext>
                </a:extLst>
              </p:cNvPr>
              <p:cNvSpPr txBox="1"/>
              <p:nvPr/>
            </p:nvSpPr>
            <p:spPr>
              <a:xfrm>
                <a:off x="3918122" y="3606365"/>
                <a:ext cx="1380031" cy="445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b="0" i="0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E5C333-A3FB-CB57-8F0B-6ED519132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122" y="3606365"/>
                <a:ext cx="1380031" cy="4458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>
            <a:extLst>
              <a:ext uri="{FF2B5EF4-FFF2-40B4-BE49-F238E27FC236}">
                <a16:creationId xmlns:a16="http://schemas.microsoft.com/office/drawing/2014/main" id="{0EDB5C4B-0802-A028-F424-BC450D661096}"/>
              </a:ext>
            </a:extLst>
          </p:cNvPr>
          <p:cNvSpPr txBox="1"/>
          <p:nvPr/>
        </p:nvSpPr>
        <p:spPr>
          <a:xfrm>
            <a:off x="2375064" y="6171708"/>
            <a:ext cx="4129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Generator: 1DCyclicSwinUnet</a:t>
            </a:r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7EF51DC9-7E8E-C777-6658-1A580A353195}"/>
              </a:ext>
            </a:extLst>
          </p:cNvPr>
          <p:cNvSpPr/>
          <p:nvPr/>
        </p:nvSpPr>
        <p:spPr>
          <a:xfrm>
            <a:off x="2213359" y="663308"/>
            <a:ext cx="144578" cy="39925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CFEF03BA-4881-3245-0A12-F7D39A6C494A}"/>
              </a:ext>
            </a:extLst>
          </p:cNvPr>
          <p:cNvSpPr/>
          <p:nvPr/>
        </p:nvSpPr>
        <p:spPr>
          <a:xfrm>
            <a:off x="4360596" y="5112069"/>
            <a:ext cx="363805" cy="109071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Down 160">
            <a:extLst>
              <a:ext uri="{FF2B5EF4-FFF2-40B4-BE49-F238E27FC236}">
                <a16:creationId xmlns:a16="http://schemas.microsoft.com/office/drawing/2014/main" id="{1858D3A7-DAEB-E5F3-6EED-4AA9590E4B35}"/>
              </a:ext>
            </a:extLst>
          </p:cNvPr>
          <p:cNvSpPr/>
          <p:nvPr/>
        </p:nvSpPr>
        <p:spPr>
          <a:xfrm>
            <a:off x="2213359" y="1290005"/>
            <a:ext cx="161706" cy="29097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9FD5600A-9F44-0AFB-915C-2CBA50DF157C}"/>
              </a:ext>
            </a:extLst>
          </p:cNvPr>
          <p:cNvSpPr/>
          <p:nvPr/>
        </p:nvSpPr>
        <p:spPr>
          <a:xfrm>
            <a:off x="2213358" y="1855855"/>
            <a:ext cx="161706" cy="10564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Down 162">
            <a:extLst>
              <a:ext uri="{FF2B5EF4-FFF2-40B4-BE49-F238E27FC236}">
                <a16:creationId xmlns:a16="http://schemas.microsoft.com/office/drawing/2014/main" id="{0E1CB91A-8610-5142-486A-0536F81981C2}"/>
              </a:ext>
            </a:extLst>
          </p:cNvPr>
          <p:cNvSpPr/>
          <p:nvPr/>
        </p:nvSpPr>
        <p:spPr>
          <a:xfrm>
            <a:off x="2213358" y="2353038"/>
            <a:ext cx="161706" cy="19723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Arrow: Down 163">
            <a:extLst>
              <a:ext uri="{FF2B5EF4-FFF2-40B4-BE49-F238E27FC236}">
                <a16:creationId xmlns:a16="http://schemas.microsoft.com/office/drawing/2014/main" id="{AB3A7E4B-0105-084E-60D4-A8C4253A2F3B}"/>
              </a:ext>
            </a:extLst>
          </p:cNvPr>
          <p:cNvSpPr/>
          <p:nvPr/>
        </p:nvSpPr>
        <p:spPr>
          <a:xfrm>
            <a:off x="2213358" y="2797851"/>
            <a:ext cx="146853" cy="138289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276F9347-4D77-E761-4411-C109EA7ACBBA}"/>
              </a:ext>
            </a:extLst>
          </p:cNvPr>
          <p:cNvSpPr/>
          <p:nvPr/>
        </p:nvSpPr>
        <p:spPr>
          <a:xfrm>
            <a:off x="2198505" y="3298524"/>
            <a:ext cx="161706" cy="234123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Down 166">
            <a:extLst>
              <a:ext uri="{FF2B5EF4-FFF2-40B4-BE49-F238E27FC236}">
                <a16:creationId xmlns:a16="http://schemas.microsoft.com/office/drawing/2014/main" id="{ED96F551-8BED-90D6-C5A3-5B6BDD817962}"/>
              </a:ext>
            </a:extLst>
          </p:cNvPr>
          <p:cNvSpPr/>
          <p:nvPr/>
        </p:nvSpPr>
        <p:spPr>
          <a:xfrm>
            <a:off x="2213358" y="3812730"/>
            <a:ext cx="161706" cy="10564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Down 167">
            <a:extLst>
              <a:ext uri="{FF2B5EF4-FFF2-40B4-BE49-F238E27FC236}">
                <a16:creationId xmlns:a16="http://schemas.microsoft.com/office/drawing/2014/main" id="{70C08BF3-37BE-D33C-E99D-21A51F5EE292}"/>
              </a:ext>
            </a:extLst>
          </p:cNvPr>
          <p:cNvSpPr/>
          <p:nvPr/>
        </p:nvSpPr>
        <p:spPr>
          <a:xfrm>
            <a:off x="2198505" y="4299636"/>
            <a:ext cx="161706" cy="19723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0FBAD21B-4B6F-E0A8-AE95-1662644A653A}"/>
              </a:ext>
            </a:extLst>
          </p:cNvPr>
          <p:cNvSpPr/>
          <p:nvPr/>
        </p:nvSpPr>
        <p:spPr>
          <a:xfrm>
            <a:off x="6229744" y="3869414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E675866B-A464-3B60-0228-B65A88F81FA5}"/>
              </a:ext>
            </a:extLst>
          </p:cNvPr>
          <p:cNvSpPr/>
          <p:nvPr/>
        </p:nvSpPr>
        <p:spPr>
          <a:xfrm>
            <a:off x="6222817" y="2899257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43605001-FE35-F7D0-E748-2A479EAAB0F8}"/>
              </a:ext>
            </a:extLst>
          </p:cNvPr>
          <p:cNvSpPr/>
          <p:nvPr/>
        </p:nvSpPr>
        <p:spPr>
          <a:xfrm>
            <a:off x="6222817" y="1906649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F4505C84-19B9-C88B-63D8-9B9168E8548F}"/>
              </a:ext>
            </a:extLst>
          </p:cNvPr>
          <p:cNvSpPr/>
          <p:nvPr/>
        </p:nvSpPr>
        <p:spPr>
          <a:xfrm>
            <a:off x="1735926" y="3937252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E14CB170-1E33-9CCC-C1A5-F7B4D6151F68}"/>
              </a:ext>
            </a:extLst>
          </p:cNvPr>
          <p:cNvSpPr/>
          <p:nvPr/>
        </p:nvSpPr>
        <p:spPr>
          <a:xfrm>
            <a:off x="1735926" y="2936140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C3308DE4-A294-43F6-AF5A-CE5C020F37AC}"/>
              </a:ext>
            </a:extLst>
          </p:cNvPr>
          <p:cNvSpPr/>
          <p:nvPr/>
        </p:nvSpPr>
        <p:spPr>
          <a:xfrm>
            <a:off x="1735926" y="1980544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AB29ECFC-A1F8-9FDC-EBA7-4A1D22E2894D}"/>
              </a:ext>
            </a:extLst>
          </p:cNvPr>
          <p:cNvSpPr/>
          <p:nvPr/>
        </p:nvSpPr>
        <p:spPr>
          <a:xfrm>
            <a:off x="1735926" y="2548932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7627B1BE-292B-B64E-8084-DA28712F5177}"/>
              </a:ext>
            </a:extLst>
          </p:cNvPr>
          <p:cNvSpPr/>
          <p:nvPr/>
        </p:nvSpPr>
        <p:spPr>
          <a:xfrm>
            <a:off x="1748617" y="1601520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0A089E0F-4645-3310-D79F-71D1E1BF0157}"/>
              </a:ext>
            </a:extLst>
          </p:cNvPr>
          <p:cNvSpPr/>
          <p:nvPr/>
        </p:nvSpPr>
        <p:spPr>
          <a:xfrm>
            <a:off x="1738540" y="3550196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4932DB2C-D18B-4856-52E3-168DD793835C}"/>
              </a:ext>
            </a:extLst>
          </p:cNvPr>
          <p:cNvSpPr/>
          <p:nvPr/>
        </p:nvSpPr>
        <p:spPr>
          <a:xfrm>
            <a:off x="1730565" y="1058927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EFDD78E9-CB33-74FD-49B3-C6C209B88319}"/>
              </a:ext>
            </a:extLst>
          </p:cNvPr>
          <p:cNvSpPr/>
          <p:nvPr/>
        </p:nvSpPr>
        <p:spPr>
          <a:xfrm>
            <a:off x="1738540" y="4508506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1F67FF4E-2C58-4BDC-11B1-574F19E6A054}"/>
              </a:ext>
            </a:extLst>
          </p:cNvPr>
          <p:cNvSpPr/>
          <p:nvPr/>
        </p:nvSpPr>
        <p:spPr>
          <a:xfrm>
            <a:off x="6217455" y="2366860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743B8E61-8F55-A186-0801-9EFA2F9DEFF5}"/>
              </a:ext>
            </a:extLst>
          </p:cNvPr>
          <p:cNvSpPr/>
          <p:nvPr/>
        </p:nvSpPr>
        <p:spPr>
          <a:xfrm>
            <a:off x="6232517" y="3357005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1D1B350E-007D-6D6C-8334-5D7D1D626B53}"/>
              </a:ext>
            </a:extLst>
          </p:cNvPr>
          <p:cNvSpPr/>
          <p:nvPr/>
        </p:nvSpPr>
        <p:spPr>
          <a:xfrm>
            <a:off x="6229744" y="4345382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1B9AAE73-7837-B8CE-0E3B-A144C71D5984}"/>
              </a:ext>
            </a:extLst>
          </p:cNvPr>
          <p:cNvSpPr/>
          <p:nvPr/>
        </p:nvSpPr>
        <p:spPr>
          <a:xfrm>
            <a:off x="6229744" y="1442518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26BD668F-DA9E-4770-BF7A-A0E24BE037C6}"/>
              </a:ext>
            </a:extLst>
          </p:cNvPr>
          <p:cNvSpPr/>
          <p:nvPr/>
        </p:nvSpPr>
        <p:spPr>
          <a:xfrm>
            <a:off x="6225385" y="1029906"/>
            <a:ext cx="1155084" cy="23957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76D40C1-9CA3-CA7E-A061-87EE0A8FA417}"/>
              </a:ext>
            </a:extLst>
          </p:cNvPr>
          <p:cNvSpPr/>
          <p:nvPr/>
        </p:nvSpPr>
        <p:spPr>
          <a:xfrm>
            <a:off x="3230090" y="4989330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F2900057-F13A-BB8B-3002-6BF387B368B4}"/>
              </a:ext>
            </a:extLst>
          </p:cNvPr>
          <p:cNvSpPr/>
          <p:nvPr/>
        </p:nvSpPr>
        <p:spPr>
          <a:xfrm>
            <a:off x="4724401" y="5004643"/>
            <a:ext cx="1130506" cy="3536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Bent-Up 204">
            <a:extLst>
              <a:ext uri="{FF2B5EF4-FFF2-40B4-BE49-F238E27FC236}">
                <a16:creationId xmlns:a16="http://schemas.microsoft.com/office/drawing/2014/main" id="{60D4239F-EE49-BBCA-F68A-39E35D9F0C31}"/>
              </a:ext>
            </a:extLst>
          </p:cNvPr>
          <p:cNvSpPr/>
          <p:nvPr/>
        </p:nvSpPr>
        <p:spPr>
          <a:xfrm>
            <a:off x="5867862" y="4584953"/>
            <a:ext cx="975294" cy="686539"/>
          </a:xfrm>
          <a:prstGeom prst="bentUpArrow">
            <a:avLst>
              <a:gd name="adj1" fmla="val 14158"/>
              <a:gd name="adj2" fmla="val 19124"/>
              <a:gd name="adj3" fmla="val 3124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Bent-Up 206">
            <a:extLst>
              <a:ext uri="{FF2B5EF4-FFF2-40B4-BE49-F238E27FC236}">
                <a16:creationId xmlns:a16="http://schemas.microsoft.com/office/drawing/2014/main" id="{8DF0C1C2-5AA0-C258-3CD0-F51905D02EE7}"/>
              </a:ext>
            </a:extLst>
          </p:cNvPr>
          <p:cNvSpPr/>
          <p:nvPr/>
        </p:nvSpPr>
        <p:spPr>
          <a:xfrm rot="5400000">
            <a:off x="2420154" y="4543067"/>
            <a:ext cx="603138" cy="1016731"/>
          </a:xfrm>
          <a:prstGeom prst="bentUpArrow">
            <a:avLst>
              <a:gd name="adj1" fmla="val 16963"/>
              <a:gd name="adj2" fmla="val 29885"/>
              <a:gd name="adj3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Up 207">
            <a:extLst>
              <a:ext uri="{FF2B5EF4-FFF2-40B4-BE49-F238E27FC236}">
                <a16:creationId xmlns:a16="http://schemas.microsoft.com/office/drawing/2014/main" id="{5AA87A24-1CF9-EC16-7925-A2CB2852AB37}"/>
              </a:ext>
            </a:extLst>
          </p:cNvPr>
          <p:cNvSpPr/>
          <p:nvPr/>
        </p:nvSpPr>
        <p:spPr>
          <a:xfrm>
            <a:off x="6662041" y="4223031"/>
            <a:ext cx="153130" cy="119869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Up 208">
            <a:extLst>
              <a:ext uri="{FF2B5EF4-FFF2-40B4-BE49-F238E27FC236}">
                <a16:creationId xmlns:a16="http://schemas.microsoft.com/office/drawing/2014/main" id="{48EF9FBB-A4B0-8905-3CD8-BE685CCC5962}"/>
              </a:ext>
            </a:extLst>
          </p:cNvPr>
          <p:cNvSpPr/>
          <p:nvPr/>
        </p:nvSpPr>
        <p:spPr>
          <a:xfrm>
            <a:off x="6650831" y="3582507"/>
            <a:ext cx="192324" cy="264548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Up 209">
            <a:extLst>
              <a:ext uri="{FF2B5EF4-FFF2-40B4-BE49-F238E27FC236}">
                <a16:creationId xmlns:a16="http://schemas.microsoft.com/office/drawing/2014/main" id="{ADB2A124-7F9B-9EDF-8264-8B5DDE88009B}"/>
              </a:ext>
            </a:extLst>
          </p:cNvPr>
          <p:cNvSpPr/>
          <p:nvPr/>
        </p:nvSpPr>
        <p:spPr>
          <a:xfrm>
            <a:off x="6662041" y="3234907"/>
            <a:ext cx="161706" cy="132742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Up 210">
            <a:extLst>
              <a:ext uri="{FF2B5EF4-FFF2-40B4-BE49-F238E27FC236}">
                <a16:creationId xmlns:a16="http://schemas.microsoft.com/office/drawing/2014/main" id="{4E61BCFF-BA11-20AD-963A-1A93AF647025}"/>
              </a:ext>
            </a:extLst>
          </p:cNvPr>
          <p:cNvSpPr/>
          <p:nvPr/>
        </p:nvSpPr>
        <p:spPr>
          <a:xfrm>
            <a:off x="6648586" y="2628790"/>
            <a:ext cx="192324" cy="264548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Up 211">
            <a:extLst>
              <a:ext uri="{FF2B5EF4-FFF2-40B4-BE49-F238E27FC236}">
                <a16:creationId xmlns:a16="http://schemas.microsoft.com/office/drawing/2014/main" id="{1067A44D-2DA6-7C57-FCC6-993680A25C35}"/>
              </a:ext>
            </a:extLst>
          </p:cNvPr>
          <p:cNvSpPr/>
          <p:nvPr/>
        </p:nvSpPr>
        <p:spPr>
          <a:xfrm>
            <a:off x="6657753" y="2244139"/>
            <a:ext cx="161706" cy="132742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Up 212">
            <a:extLst>
              <a:ext uri="{FF2B5EF4-FFF2-40B4-BE49-F238E27FC236}">
                <a16:creationId xmlns:a16="http://schemas.microsoft.com/office/drawing/2014/main" id="{F26D96E1-A988-CF41-FF7F-E249700D20A9}"/>
              </a:ext>
            </a:extLst>
          </p:cNvPr>
          <p:cNvSpPr/>
          <p:nvPr/>
        </p:nvSpPr>
        <p:spPr>
          <a:xfrm>
            <a:off x="6648585" y="1697710"/>
            <a:ext cx="166586" cy="19954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Up 213">
            <a:extLst>
              <a:ext uri="{FF2B5EF4-FFF2-40B4-BE49-F238E27FC236}">
                <a16:creationId xmlns:a16="http://schemas.microsoft.com/office/drawing/2014/main" id="{FAC7B94A-6997-6BF9-2AED-B43EC74C4FEA}"/>
              </a:ext>
            </a:extLst>
          </p:cNvPr>
          <p:cNvSpPr/>
          <p:nvPr/>
        </p:nvSpPr>
        <p:spPr>
          <a:xfrm>
            <a:off x="6657753" y="1273616"/>
            <a:ext cx="165994" cy="16732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Up 214">
            <a:extLst>
              <a:ext uri="{FF2B5EF4-FFF2-40B4-BE49-F238E27FC236}">
                <a16:creationId xmlns:a16="http://schemas.microsoft.com/office/drawing/2014/main" id="{3618C56A-32E4-8236-67FC-40C5EE4A3D56}"/>
              </a:ext>
            </a:extLst>
          </p:cNvPr>
          <p:cNvSpPr/>
          <p:nvPr/>
        </p:nvSpPr>
        <p:spPr>
          <a:xfrm>
            <a:off x="6666140" y="718197"/>
            <a:ext cx="174736" cy="31755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A8F658A1-91A3-220F-93A7-C5D0C28E0B66}"/>
              </a:ext>
            </a:extLst>
          </p:cNvPr>
          <p:cNvSpPr/>
          <p:nvPr/>
        </p:nvSpPr>
        <p:spPr>
          <a:xfrm>
            <a:off x="1384257" y="886827"/>
            <a:ext cx="1681494" cy="401378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9092EF9B-777B-BC1E-5CEF-7947B921DCF0}"/>
              </a:ext>
            </a:extLst>
          </p:cNvPr>
          <p:cNvSpPr/>
          <p:nvPr/>
        </p:nvSpPr>
        <p:spPr>
          <a:xfrm>
            <a:off x="6042149" y="886827"/>
            <a:ext cx="1534202" cy="401378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DC8FE20E-1135-428F-454E-3B7CA66431BD}"/>
              </a:ext>
            </a:extLst>
          </p:cNvPr>
          <p:cNvSpPr/>
          <p:nvPr/>
        </p:nvSpPr>
        <p:spPr>
          <a:xfrm>
            <a:off x="3105084" y="4816358"/>
            <a:ext cx="2927116" cy="7117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BDC38DE3-ECC9-D294-B627-40B688752B0E}"/>
              </a:ext>
            </a:extLst>
          </p:cNvPr>
          <p:cNvSpPr/>
          <p:nvPr/>
        </p:nvSpPr>
        <p:spPr>
          <a:xfrm>
            <a:off x="6096000" y="381341"/>
            <a:ext cx="1376363" cy="3439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1DCF9E63-5C52-5654-ACD4-4D4940D09F84}"/>
              </a:ext>
            </a:extLst>
          </p:cNvPr>
          <p:cNvSpPr/>
          <p:nvPr/>
        </p:nvSpPr>
        <p:spPr>
          <a:xfrm>
            <a:off x="1612997" y="304598"/>
            <a:ext cx="1376363" cy="3439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8D85A3C0-C6E3-52B7-E4F4-F50BCAC64913}"/>
              </a:ext>
            </a:extLst>
          </p:cNvPr>
          <p:cNvSpPr/>
          <p:nvPr/>
        </p:nvSpPr>
        <p:spPr>
          <a:xfrm>
            <a:off x="8740575" y="1157603"/>
            <a:ext cx="977587" cy="314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2ADA3FA-04E3-6DB6-9DA8-E3BFED302842}"/>
              </a:ext>
            </a:extLst>
          </p:cNvPr>
          <p:cNvSpPr txBox="1"/>
          <p:nvPr/>
        </p:nvSpPr>
        <p:spPr>
          <a:xfrm>
            <a:off x="8817235" y="1185189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Layer Norm</a:t>
            </a:r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D3A5758D-452E-EDCE-2536-A203130ECEFB}"/>
              </a:ext>
            </a:extLst>
          </p:cNvPr>
          <p:cNvSpPr/>
          <p:nvPr/>
        </p:nvSpPr>
        <p:spPr>
          <a:xfrm>
            <a:off x="8740575" y="1993431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EFCAD6A2-45DC-C79C-C163-AF9F94F169D6}"/>
              </a:ext>
            </a:extLst>
          </p:cNvPr>
          <p:cNvSpPr txBox="1"/>
          <p:nvPr/>
        </p:nvSpPr>
        <p:spPr>
          <a:xfrm>
            <a:off x="8888569" y="2031106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W-MHSA</a:t>
            </a:r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B8558BD8-9276-5AD2-52AC-956DE7C1523A}"/>
              </a:ext>
            </a:extLst>
          </p:cNvPr>
          <p:cNvSpPr/>
          <p:nvPr/>
        </p:nvSpPr>
        <p:spPr>
          <a:xfrm>
            <a:off x="8740575" y="3331762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4430F00-87F2-CB81-A4F6-F418BA14ECA3}"/>
              </a:ext>
            </a:extLst>
          </p:cNvPr>
          <p:cNvSpPr txBox="1"/>
          <p:nvPr/>
        </p:nvSpPr>
        <p:spPr>
          <a:xfrm>
            <a:off x="8817236" y="3369437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Layer Norm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B88A570F-508C-B987-0DA7-DEA434C1CBD2}"/>
              </a:ext>
            </a:extLst>
          </p:cNvPr>
          <p:cNvSpPr/>
          <p:nvPr/>
        </p:nvSpPr>
        <p:spPr>
          <a:xfrm>
            <a:off x="8740575" y="4089985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FC620BE-2D27-87E0-2FD3-F3701978DD29}"/>
              </a:ext>
            </a:extLst>
          </p:cNvPr>
          <p:cNvSpPr txBox="1"/>
          <p:nvPr/>
        </p:nvSpPr>
        <p:spPr>
          <a:xfrm>
            <a:off x="9016809" y="412766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MLP</a:t>
            </a:r>
          </a:p>
        </p:txBody>
      </p:sp>
      <p:sp>
        <p:nvSpPr>
          <p:cNvPr id="229" name="Flowchart: Or 228">
            <a:extLst>
              <a:ext uri="{FF2B5EF4-FFF2-40B4-BE49-F238E27FC236}">
                <a16:creationId xmlns:a16="http://schemas.microsoft.com/office/drawing/2014/main" id="{0940AA45-D370-3D3E-AC1F-C37CD6AC3652}"/>
              </a:ext>
            </a:extLst>
          </p:cNvPr>
          <p:cNvSpPr/>
          <p:nvPr/>
        </p:nvSpPr>
        <p:spPr>
          <a:xfrm>
            <a:off x="9118007" y="2767122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lowchart: Or 229">
            <a:extLst>
              <a:ext uri="{FF2B5EF4-FFF2-40B4-BE49-F238E27FC236}">
                <a16:creationId xmlns:a16="http://schemas.microsoft.com/office/drawing/2014/main" id="{C9065A1D-0BE7-B911-5CE6-9B8C5B55A800}"/>
              </a:ext>
            </a:extLst>
          </p:cNvPr>
          <p:cNvSpPr/>
          <p:nvPr/>
        </p:nvSpPr>
        <p:spPr>
          <a:xfrm>
            <a:off x="9118007" y="4774325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6D6B797-2359-E439-BC88-F6ABBA9BEC5E}"/>
              </a:ext>
            </a:extLst>
          </p:cNvPr>
          <p:cNvCxnSpPr>
            <a:cxnSpLocks/>
            <a:stCxn id="361" idx="2"/>
            <a:endCxn id="222" idx="0"/>
          </p:cNvCxnSpPr>
          <p:nvPr/>
        </p:nvCxnSpPr>
        <p:spPr>
          <a:xfrm>
            <a:off x="9229360" y="246221"/>
            <a:ext cx="8" cy="938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88BB4486-B54F-29AA-218C-DD582A209062}"/>
              </a:ext>
            </a:extLst>
          </p:cNvPr>
          <p:cNvCxnSpPr>
            <a:cxnSpLocks/>
            <a:stCxn id="221" idx="2"/>
            <a:endCxn id="223" idx="0"/>
          </p:cNvCxnSpPr>
          <p:nvPr/>
        </p:nvCxnSpPr>
        <p:spPr>
          <a:xfrm>
            <a:off x="9229369" y="1472375"/>
            <a:ext cx="0" cy="521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3F10E8B-197D-D81E-8191-2596ACE71B7E}"/>
              </a:ext>
            </a:extLst>
          </p:cNvPr>
          <p:cNvCxnSpPr>
            <a:cxnSpLocks/>
            <a:endCxn id="229" idx="0"/>
          </p:cNvCxnSpPr>
          <p:nvPr/>
        </p:nvCxnSpPr>
        <p:spPr>
          <a:xfrm>
            <a:off x="9229364" y="2285380"/>
            <a:ext cx="3" cy="481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E8BF86B8-EE3D-C060-C984-F2E37039B69A}"/>
              </a:ext>
            </a:extLst>
          </p:cNvPr>
          <p:cNvCxnSpPr>
            <a:cxnSpLocks/>
            <a:endCxn id="226" idx="0"/>
          </p:cNvCxnSpPr>
          <p:nvPr/>
        </p:nvCxnSpPr>
        <p:spPr>
          <a:xfrm>
            <a:off x="9229364" y="2980836"/>
            <a:ext cx="5" cy="38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48A460DC-B1B3-81AB-C972-0EF499C06FA0}"/>
              </a:ext>
            </a:extLst>
          </p:cNvPr>
          <p:cNvCxnSpPr>
            <a:cxnSpLocks/>
            <a:endCxn id="227" idx="0"/>
          </p:cNvCxnSpPr>
          <p:nvPr/>
        </p:nvCxnSpPr>
        <p:spPr>
          <a:xfrm>
            <a:off x="9229362" y="3622284"/>
            <a:ext cx="7" cy="467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2202FC9C-0257-83D3-1EE1-CD2BDA540A60}"/>
              </a:ext>
            </a:extLst>
          </p:cNvPr>
          <p:cNvCxnSpPr>
            <a:cxnSpLocks/>
            <a:endCxn id="230" idx="0"/>
          </p:cNvCxnSpPr>
          <p:nvPr/>
        </p:nvCxnSpPr>
        <p:spPr>
          <a:xfrm>
            <a:off x="9229360" y="4373881"/>
            <a:ext cx="7" cy="400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Connector: Elbow 246">
            <a:extLst>
              <a:ext uri="{FF2B5EF4-FFF2-40B4-BE49-F238E27FC236}">
                <a16:creationId xmlns:a16="http://schemas.microsoft.com/office/drawing/2014/main" id="{AA958026-7FBA-5E18-7402-F03915AC57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9409" y="1692573"/>
            <a:ext cx="342643" cy="282740"/>
          </a:xfrm>
          <a:prstGeom prst="bentConnector3">
            <a:avLst>
              <a:gd name="adj1" fmla="val -146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2" name="Connector: Elbow 251">
            <a:extLst>
              <a:ext uri="{FF2B5EF4-FFF2-40B4-BE49-F238E27FC236}">
                <a16:creationId xmlns:a16="http://schemas.microsoft.com/office/drawing/2014/main" id="{36849547-591B-E0B5-81FA-81898024BEEE}"/>
              </a:ext>
            </a:extLst>
          </p:cNvPr>
          <p:cNvCxnSpPr>
            <a:cxnSpLocks/>
          </p:cNvCxnSpPr>
          <p:nvPr/>
        </p:nvCxnSpPr>
        <p:spPr>
          <a:xfrm rot="5400000">
            <a:off x="8902700" y="1669192"/>
            <a:ext cx="370599" cy="282722"/>
          </a:xfrm>
          <a:prstGeom prst="bentConnector3">
            <a:avLst>
              <a:gd name="adj1" fmla="val -468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8DCD615F-39D9-5D22-4FF6-5C59502A5BEF}"/>
              </a:ext>
            </a:extLst>
          </p:cNvPr>
          <p:cNvSpPr txBox="1"/>
          <p:nvPr/>
        </p:nvSpPr>
        <p:spPr>
          <a:xfrm>
            <a:off x="8743238" y="1653610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q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4F10A13-B67D-34B0-7754-2778AB05C734}"/>
              </a:ext>
            </a:extLst>
          </p:cNvPr>
          <p:cNvSpPr txBox="1"/>
          <p:nvPr/>
        </p:nvSpPr>
        <p:spPr>
          <a:xfrm>
            <a:off x="9053725" y="1663409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k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5A8A59A-F24E-40ED-D298-CF7A29A11692}"/>
              </a:ext>
            </a:extLst>
          </p:cNvPr>
          <p:cNvSpPr txBox="1"/>
          <p:nvPr/>
        </p:nvSpPr>
        <p:spPr>
          <a:xfrm>
            <a:off x="9325763" y="1662115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</a:t>
            </a:r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5908EF5-1153-8CA2-CC1E-DDE076CA654D}"/>
              </a:ext>
            </a:extLst>
          </p:cNvPr>
          <p:cNvCxnSpPr>
            <a:cxnSpLocks/>
          </p:cNvCxnSpPr>
          <p:nvPr/>
        </p:nvCxnSpPr>
        <p:spPr>
          <a:xfrm>
            <a:off x="9229360" y="829992"/>
            <a:ext cx="760313" cy="7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126B899-BC66-BCF4-02C0-88B577C41826}"/>
              </a:ext>
            </a:extLst>
          </p:cNvPr>
          <p:cNvCxnSpPr>
            <a:cxnSpLocks/>
          </p:cNvCxnSpPr>
          <p:nvPr/>
        </p:nvCxnSpPr>
        <p:spPr>
          <a:xfrm>
            <a:off x="9989673" y="837524"/>
            <a:ext cx="0" cy="20493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CE1C216-0F73-9FF0-7332-DF21C2985957}"/>
              </a:ext>
            </a:extLst>
          </p:cNvPr>
          <p:cNvCxnSpPr>
            <a:cxnSpLocks/>
            <a:endCxn id="229" idx="6"/>
          </p:cNvCxnSpPr>
          <p:nvPr/>
        </p:nvCxnSpPr>
        <p:spPr>
          <a:xfrm flipH="1">
            <a:off x="9340726" y="2879305"/>
            <a:ext cx="648947" cy="7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70E67BB-1C4D-A20B-D094-9150F1101A50}"/>
              </a:ext>
            </a:extLst>
          </p:cNvPr>
          <p:cNvCxnSpPr>
            <a:cxnSpLocks/>
          </p:cNvCxnSpPr>
          <p:nvPr/>
        </p:nvCxnSpPr>
        <p:spPr>
          <a:xfrm>
            <a:off x="9229360" y="3175136"/>
            <a:ext cx="7603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5E38B55F-4A45-05B4-8588-ADDE995147DD}"/>
              </a:ext>
            </a:extLst>
          </p:cNvPr>
          <p:cNvCxnSpPr/>
          <p:nvPr/>
        </p:nvCxnSpPr>
        <p:spPr>
          <a:xfrm>
            <a:off x="9989673" y="3188480"/>
            <a:ext cx="0" cy="17055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E758541-5316-8D0E-9C36-4EFA93C1E02F}"/>
              </a:ext>
            </a:extLst>
          </p:cNvPr>
          <p:cNvCxnSpPr>
            <a:cxnSpLocks/>
            <a:endCxn id="230" idx="6"/>
          </p:cNvCxnSpPr>
          <p:nvPr/>
        </p:nvCxnSpPr>
        <p:spPr>
          <a:xfrm flipH="1">
            <a:off x="9340726" y="4894040"/>
            <a:ext cx="648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653AB97-3018-BDAF-F3E7-845D837C9D89}"/>
              </a:ext>
            </a:extLst>
          </p:cNvPr>
          <p:cNvCxnSpPr>
            <a:stCxn id="230" idx="4"/>
          </p:cNvCxnSpPr>
          <p:nvPr/>
        </p:nvCxnSpPr>
        <p:spPr>
          <a:xfrm flipH="1">
            <a:off x="9229360" y="5013755"/>
            <a:ext cx="7" cy="5138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47D65D-2108-6918-DB0F-DB29CD62061A}"/>
              </a:ext>
            </a:extLst>
          </p:cNvPr>
          <p:cNvSpPr/>
          <p:nvPr/>
        </p:nvSpPr>
        <p:spPr>
          <a:xfrm>
            <a:off x="10364840" y="1189195"/>
            <a:ext cx="977587" cy="314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8E56604C-7569-DE01-4F06-8E339CE39FCD}"/>
              </a:ext>
            </a:extLst>
          </p:cNvPr>
          <p:cNvSpPr txBox="1"/>
          <p:nvPr/>
        </p:nvSpPr>
        <p:spPr>
          <a:xfrm>
            <a:off x="10441500" y="1216781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Layer Norm</a:t>
            </a: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92DDA8B2-ED0F-B79A-9DBD-DEBFEC3B5C12}"/>
              </a:ext>
            </a:extLst>
          </p:cNvPr>
          <p:cNvSpPr/>
          <p:nvPr/>
        </p:nvSpPr>
        <p:spPr>
          <a:xfrm>
            <a:off x="10364840" y="2025023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B4A2169-5D14-E502-4487-0BE7447FA889}"/>
              </a:ext>
            </a:extLst>
          </p:cNvPr>
          <p:cNvSpPr txBox="1"/>
          <p:nvPr/>
        </p:nvSpPr>
        <p:spPr>
          <a:xfrm>
            <a:off x="10476767" y="2062698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SW-MHSA</a:t>
            </a: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1562F7C6-DA2B-0188-BCBD-10E014CD9186}"/>
              </a:ext>
            </a:extLst>
          </p:cNvPr>
          <p:cNvSpPr/>
          <p:nvPr/>
        </p:nvSpPr>
        <p:spPr>
          <a:xfrm>
            <a:off x="10364840" y="3363354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99397820-B0C0-D4E3-50B7-41730DC68AA7}"/>
              </a:ext>
            </a:extLst>
          </p:cNvPr>
          <p:cNvSpPr txBox="1"/>
          <p:nvPr/>
        </p:nvSpPr>
        <p:spPr>
          <a:xfrm>
            <a:off x="10441501" y="3401029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Layer Norm</a:t>
            </a: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44F0AE67-3040-5D83-00A6-30AB0C285E09}"/>
              </a:ext>
            </a:extLst>
          </p:cNvPr>
          <p:cNvSpPr/>
          <p:nvPr/>
        </p:nvSpPr>
        <p:spPr>
          <a:xfrm>
            <a:off x="10364840" y="4121577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010FBF0-81BA-B3BA-15CF-7E93DA7F8152}"/>
              </a:ext>
            </a:extLst>
          </p:cNvPr>
          <p:cNvSpPr txBox="1"/>
          <p:nvPr/>
        </p:nvSpPr>
        <p:spPr>
          <a:xfrm>
            <a:off x="10641074" y="415925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/>
              <a:t>MLP</a:t>
            </a:r>
          </a:p>
        </p:txBody>
      </p:sp>
      <p:sp>
        <p:nvSpPr>
          <p:cNvPr id="303" name="Flowchart: Or 302">
            <a:extLst>
              <a:ext uri="{FF2B5EF4-FFF2-40B4-BE49-F238E27FC236}">
                <a16:creationId xmlns:a16="http://schemas.microsoft.com/office/drawing/2014/main" id="{87C33A1F-97C0-3236-C000-A9A0A7A988BA}"/>
              </a:ext>
            </a:extLst>
          </p:cNvPr>
          <p:cNvSpPr/>
          <p:nvPr/>
        </p:nvSpPr>
        <p:spPr>
          <a:xfrm>
            <a:off x="10742272" y="2798714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Or 303">
            <a:extLst>
              <a:ext uri="{FF2B5EF4-FFF2-40B4-BE49-F238E27FC236}">
                <a16:creationId xmlns:a16="http://schemas.microsoft.com/office/drawing/2014/main" id="{EFBE6AFF-C07F-869E-6CE4-30EDA3A6EA8F}"/>
              </a:ext>
            </a:extLst>
          </p:cNvPr>
          <p:cNvSpPr/>
          <p:nvPr/>
        </p:nvSpPr>
        <p:spPr>
          <a:xfrm>
            <a:off x="10742272" y="4805917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AEB02D38-C21F-C600-8DDF-D46F008A6A2E}"/>
              </a:ext>
            </a:extLst>
          </p:cNvPr>
          <p:cNvCxnSpPr>
            <a:endCxn id="296" idx="0"/>
          </p:cNvCxnSpPr>
          <p:nvPr/>
        </p:nvCxnSpPr>
        <p:spPr>
          <a:xfrm>
            <a:off x="10853631" y="372869"/>
            <a:ext cx="2" cy="843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0CB8011A-7069-85E0-FCC4-0D21B58EE386}"/>
              </a:ext>
            </a:extLst>
          </p:cNvPr>
          <p:cNvCxnSpPr>
            <a:cxnSpLocks/>
            <a:stCxn id="295" idx="2"/>
            <a:endCxn id="297" idx="0"/>
          </p:cNvCxnSpPr>
          <p:nvPr/>
        </p:nvCxnSpPr>
        <p:spPr>
          <a:xfrm>
            <a:off x="10853634" y="1503967"/>
            <a:ext cx="0" cy="521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B3346E99-299F-C246-400F-EC6CB18DB5E2}"/>
              </a:ext>
            </a:extLst>
          </p:cNvPr>
          <p:cNvCxnSpPr>
            <a:cxnSpLocks/>
            <a:endCxn id="303" idx="0"/>
          </p:cNvCxnSpPr>
          <p:nvPr/>
        </p:nvCxnSpPr>
        <p:spPr>
          <a:xfrm>
            <a:off x="10853629" y="2316972"/>
            <a:ext cx="3" cy="481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5A83BD89-0ADF-D04F-138D-DC06C85703CB}"/>
              </a:ext>
            </a:extLst>
          </p:cNvPr>
          <p:cNvCxnSpPr>
            <a:cxnSpLocks/>
            <a:endCxn id="300" idx="0"/>
          </p:cNvCxnSpPr>
          <p:nvPr/>
        </p:nvCxnSpPr>
        <p:spPr>
          <a:xfrm>
            <a:off x="10853629" y="3012428"/>
            <a:ext cx="5" cy="38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D7F1032-742F-B18E-2BC9-BF3C663488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0853627" y="3653876"/>
            <a:ext cx="7" cy="467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C9BA32F5-C1C7-301B-F35B-616FE07A0EDA}"/>
              </a:ext>
            </a:extLst>
          </p:cNvPr>
          <p:cNvCxnSpPr>
            <a:cxnSpLocks/>
            <a:endCxn id="304" idx="0"/>
          </p:cNvCxnSpPr>
          <p:nvPr/>
        </p:nvCxnSpPr>
        <p:spPr>
          <a:xfrm>
            <a:off x="10853625" y="4405473"/>
            <a:ext cx="7" cy="400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1522BB03-6B17-8F57-6ECA-3EFD00C655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23674" y="1724165"/>
            <a:ext cx="342643" cy="282740"/>
          </a:xfrm>
          <a:prstGeom prst="bentConnector3">
            <a:avLst>
              <a:gd name="adj1" fmla="val -146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66E6BBF2-1250-2944-2C0B-16DEA0E62512}"/>
              </a:ext>
            </a:extLst>
          </p:cNvPr>
          <p:cNvCxnSpPr>
            <a:cxnSpLocks/>
          </p:cNvCxnSpPr>
          <p:nvPr/>
        </p:nvCxnSpPr>
        <p:spPr>
          <a:xfrm rot="5400000">
            <a:off x="10526965" y="1700784"/>
            <a:ext cx="370599" cy="282722"/>
          </a:xfrm>
          <a:prstGeom prst="bentConnector3">
            <a:avLst>
              <a:gd name="adj1" fmla="val -468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3A4C66F6-2E74-9E54-75E9-343D27CB5335}"/>
              </a:ext>
            </a:extLst>
          </p:cNvPr>
          <p:cNvSpPr txBox="1"/>
          <p:nvPr/>
        </p:nvSpPr>
        <p:spPr>
          <a:xfrm>
            <a:off x="10367503" y="1685202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q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DD0B327-44BE-235D-A298-7A68ACB92384}"/>
              </a:ext>
            </a:extLst>
          </p:cNvPr>
          <p:cNvSpPr txBox="1"/>
          <p:nvPr/>
        </p:nvSpPr>
        <p:spPr>
          <a:xfrm>
            <a:off x="10677990" y="1695001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FBEC0E0-FE27-CB11-2AAB-5B1872D25366}"/>
              </a:ext>
            </a:extLst>
          </p:cNvPr>
          <p:cNvSpPr txBox="1"/>
          <p:nvPr/>
        </p:nvSpPr>
        <p:spPr>
          <a:xfrm>
            <a:off x="10950028" y="1693707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</a:t>
            </a: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26732854-18A4-C457-417D-CBF92786C052}"/>
              </a:ext>
            </a:extLst>
          </p:cNvPr>
          <p:cNvCxnSpPr>
            <a:cxnSpLocks/>
          </p:cNvCxnSpPr>
          <p:nvPr/>
        </p:nvCxnSpPr>
        <p:spPr>
          <a:xfrm>
            <a:off x="10853625" y="861584"/>
            <a:ext cx="760313" cy="7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A5B1FF6-5925-8CB6-3BE4-F6F4011CBC14}"/>
              </a:ext>
            </a:extLst>
          </p:cNvPr>
          <p:cNvCxnSpPr>
            <a:cxnSpLocks/>
          </p:cNvCxnSpPr>
          <p:nvPr/>
        </p:nvCxnSpPr>
        <p:spPr>
          <a:xfrm>
            <a:off x="11613938" y="869116"/>
            <a:ext cx="0" cy="20493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266CC7A2-E9C5-2F2C-AC10-FD4B6654D24C}"/>
              </a:ext>
            </a:extLst>
          </p:cNvPr>
          <p:cNvCxnSpPr>
            <a:cxnSpLocks/>
            <a:endCxn id="303" idx="6"/>
          </p:cNvCxnSpPr>
          <p:nvPr/>
        </p:nvCxnSpPr>
        <p:spPr>
          <a:xfrm flipH="1">
            <a:off x="10964991" y="2910897"/>
            <a:ext cx="648947" cy="7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1BB7E4F-37A7-6976-7980-C57ED70E801F}"/>
              </a:ext>
            </a:extLst>
          </p:cNvPr>
          <p:cNvCxnSpPr>
            <a:cxnSpLocks/>
          </p:cNvCxnSpPr>
          <p:nvPr/>
        </p:nvCxnSpPr>
        <p:spPr>
          <a:xfrm>
            <a:off x="10853625" y="3206728"/>
            <a:ext cx="7603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488E3D8F-0586-D31E-2C08-63C0BA514969}"/>
              </a:ext>
            </a:extLst>
          </p:cNvPr>
          <p:cNvCxnSpPr/>
          <p:nvPr/>
        </p:nvCxnSpPr>
        <p:spPr>
          <a:xfrm>
            <a:off x="11613938" y="3220072"/>
            <a:ext cx="0" cy="17055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B8B155FA-2A5F-E9CA-7F1D-31B2A6482DA9}"/>
              </a:ext>
            </a:extLst>
          </p:cNvPr>
          <p:cNvCxnSpPr>
            <a:cxnSpLocks/>
            <a:endCxn id="304" idx="6"/>
          </p:cNvCxnSpPr>
          <p:nvPr/>
        </p:nvCxnSpPr>
        <p:spPr>
          <a:xfrm flipH="1">
            <a:off x="10964991" y="4925632"/>
            <a:ext cx="648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33CF6E9-F3DB-C850-DB94-F1017C0556B1}"/>
              </a:ext>
            </a:extLst>
          </p:cNvPr>
          <p:cNvCxnSpPr>
            <a:cxnSpLocks/>
            <a:stCxn id="304" idx="4"/>
            <a:endCxn id="362" idx="0"/>
          </p:cNvCxnSpPr>
          <p:nvPr/>
        </p:nvCxnSpPr>
        <p:spPr>
          <a:xfrm flipH="1">
            <a:off x="10853625" y="5045347"/>
            <a:ext cx="7" cy="84094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4DEF37E-2C06-2DDB-4BC1-404FCB24B056}"/>
              </a:ext>
            </a:extLst>
          </p:cNvPr>
          <p:cNvCxnSpPr>
            <a:cxnSpLocks/>
          </p:cNvCxnSpPr>
          <p:nvPr/>
        </p:nvCxnSpPr>
        <p:spPr>
          <a:xfrm>
            <a:off x="9229360" y="5527572"/>
            <a:ext cx="9600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1BFD6C6C-C3C4-479F-F08E-A40FF9F460FB}"/>
              </a:ext>
            </a:extLst>
          </p:cNvPr>
          <p:cNvCxnSpPr>
            <a:cxnSpLocks/>
          </p:cNvCxnSpPr>
          <p:nvPr/>
        </p:nvCxnSpPr>
        <p:spPr>
          <a:xfrm flipH="1">
            <a:off x="10189403" y="372869"/>
            <a:ext cx="6783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52709F0-F273-4059-3524-E0596560E7CF}"/>
              </a:ext>
            </a:extLst>
          </p:cNvPr>
          <p:cNvCxnSpPr>
            <a:cxnSpLocks/>
          </p:cNvCxnSpPr>
          <p:nvPr/>
        </p:nvCxnSpPr>
        <p:spPr>
          <a:xfrm>
            <a:off x="10189403" y="372869"/>
            <a:ext cx="0" cy="51547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2" name="Arc 341">
            <a:extLst>
              <a:ext uri="{FF2B5EF4-FFF2-40B4-BE49-F238E27FC236}">
                <a16:creationId xmlns:a16="http://schemas.microsoft.com/office/drawing/2014/main" id="{9C6F4D70-EAF7-66B4-3394-4E1FC1E1AA0F}"/>
              </a:ext>
            </a:extLst>
          </p:cNvPr>
          <p:cNvSpPr/>
          <p:nvPr/>
        </p:nvSpPr>
        <p:spPr>
          <a:xfrm rot="5400000">
            <a:off x="1409902" y="1047313"/>
            <a:ext cx="314771" cy="308825"/>
          </a:xfrm>
          <a:prstGeom prst="arc">
            <a:avLst>
              <a:gd name="adj1" fmla="val 16200000"/>
              <a:gd name="adj2" fmla="val 1485343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614295D7-1338-A8A2-B488-7E3133F19449}"/>
              </a:ext>
            </a:extLst>
          </p:cNvPr>
          <p:cNvSpPr txBox="1"/>
          <p:nvPr/>
        </p:nvSpPr>
        <p:spPr>
          <a:xfrm>
            <a:off x="1356113" y="1094003"/>
            <a:ext cx="44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/>
              <a:t>Cyc. S</a:t>
            </a:r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7FF92C6F-055D-9C5B-289F-D953E0B13D5D}"/>
              </a:ext>
            </a:extLst>
          </p:cNvPr>
          <p:cNvSpPr/>
          <p:nvPr/>
        </p:nvSpPr>
        <p:spPr>
          <a:xfrm>
            <a:off x="8588659" y="2765169"/>
            <a:ext cx="252280" cy="24622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EDB4D87C-F19F-1365-F363-4C716289D8F8}"/>
              </a:ext>
            </a:extLst>
          </p:cNvPr>
          <p:cNvSpPr/>
          <p:nvPr/>
        </p:nvSpPr>
        <p:spPr>
          <a:xfrm>
            <a:off x="8581299" y="2821600"/>
            <a:ext cx="249345" cy="113922"/>
          </a:xfrm>
          <a:custGeom>
            <a:avLst/>
            <a:gdLst>
              <a:gd name="connsiteX0" fmla="*/ 0 w 313267"/>
              <a:gd name="connsiteY0" fmla="*/ 93574 h 128162"/>
              <a:gd name="connsiteX1" fmla="*/ 110067 w 313267"/>
              <a:gd name="connsiteY1" fmla="*/ 441 h 128162"/>
              <a:gd name="connsiteX2" fmla="*/ 211667 w 313267"/>
              <a:gd name="connsiteY2" fmla="*/ 127441 h 128162"/>
              <a:gd name="connsiteX3" fmla="*/ 313267 w 313267"/>
              <a:gd name="connsiteY3" fmla="*/ 42774 h 12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67" h="128162">
                <a:moveTo>
                  <a:pt x="0" y="93574"/>
                </a:moveTo>
                <a:cubicBezTo>
                  <a:pt x="37394" y="44185"/>
                  <a:pt x="74789" y="-5203"/>
                  <a:pt x="110067" y="441"/>
                </a:cubicBezTo>
                <a:cubicBezTo>
                  <a:pt x="145345" y="6085"/>
                  <a:pt x="177800" y="120386"/>
                  <a:pt x="211667" y="127441"/>
                </a:cubicBezTo>
                <a:cubicBezTo>
                  <a:pt x="245534" y="134496"/>
                  <a:pt x="279400" y="88635"/>
                  <a:pt x="313267" y="4277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5ED2F52C-A8B4-AF82-6FD4-8F2C0EE4740D}"/>
              </a:ext>
            </a:extLst>
          </p:cNvPr>
          <p:cNvCxnSpPr>
            <a:cxnSpLocks/>
            <a:stCxn id="345" idx="6"/>
            <a:endCxn id="229" idx="2"/>
          </p:cNvCxnSpPr>
          <p:nvPr/>
        </p:nvCxnSpPr>
        <p:spPr>
          <a:xfrm flipV="1">
            <a:off x="8840939" y="2886837"/>
            <a:ext cx="277068" cy="1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B4BB6D4D-3E6B-F3A0-3682-A40940E1E12E}"/>
              </a:ext>
            </a:extLst>
          </p:cNvPr>
          <p:cNvSpPr/>
          <p:nvPr/>
        </p:nvSpPr>
        <p:spPr>
          <a:xfrm>
            <a:off x="10366344" y="2805152"/>
            <a:ext cx="252280" cy="24622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3D018C0D-3422-0F1D-D554-0A9C9B8D0140}"/>
              </a:ext>
            </a:extLst>
          </p:cNvPr>
          <p:cNvSpPr/>
          <p:nvPr/>
        </p:nvSpPr>
        <p:spPr>
          <a:xfrm>
            <a:off x="10358984" y="2861583"/>
            <a:ext cx="249345" cy="113922"/>
          </a:xfrm>
          <a:custGeom>
            <a:avLst/>
            <a:gdLst>
              <a:gd name="connsiteX0" fmla="*/ 0 w 313267"/>
              <a:gd name="connsiteY0" fmla="*/ 93574 h 128162"/>
              <a:gd name="connsiteX1" fmla="*/ 110067 w 313267"/>
              <a:gd name="connsiteY1" fmla="*/ 441 h 128162"/>
              <a:gd name="connsiteX2" fmla="*/ 211667 w 313267"/>
              <a:gd name="connsiteY2" fmla="*/ 127441 h 128162"/>
              <a:gd name="connsiteX3" fmla="*/ 313267 w 313267"/>
              <a:gd name="connsiteY3" fmla="*/ 42774 h 12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67" h="128162">
                <a:moveTo>
                  <a:pt x="0" y="93574"/>
                </a:moveTo>
                <a:cubicBezTo>
                  <a:pt x="37394" y="44185"/>
                  <a:pt x="74789" y="-5203"/>
                  <a:pt x="110067" y="441"/>
                </a:cubicBezTo>
                <a:cubicBezTo>
                  <a:pt x="145345" y="6085"/>
                  <a:pt x="177800" y="120386"/>
                  <a:pt x="211667" y="127441"/>
                </a:cubicBezTo>
                <a:cubicBezTo>
                  <a:pt x="245534" y="134496"/>
                  <a:pt x="279400" y="88635"/>
                  <a:pt x="313267" y="4277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152CDC5C-A857-541C-1C7C-BB805E6B52D1}"/>
              </a:ext>
            </a:extLst>
          </p:cNvPr>
          <p:cNvCxnSpPr>
            <a:stCxn id="357" idx="6"/>
            <a:endCxn id="303" idx="2"/>
          </p:cNvCxnSpPr>
          <p:nvPr/>
        </p:nvCxnSpPr>
        <p:spPr>
          <a:xfrm flipV="1">
            <a:off x="10618624" y="2918429"/>
            <a:ext cx="123648" cy="9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49B36CC5-EFC1-1144-27CC-BEC1CFCBF914}"/>
              </a:ext>
            </a:extLst>
          </p:cNvPr>
          <p:cNvSpPr txBox="1"/>
          <p:nvPr/>
        </p:nvSpPr>
        <p:spPr>
          <a:xfrm>
            <a:off x="8875391" y="0"/>
            <a:ext cx="707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Input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1D289439-EF11-46FC-54DC-DD1DA582308F}"/>
              </a:ext>
            </a:extLst>
          </p:cNvPr>
          <p:cNvSpPr txBox="1"/>
          <p:nvPr/>
        </p:nvSpPr>
        <p:spPr>
          <a:xfrm>
            <a:off x="10499656" y="5886287"/>
            <a:ext cx="707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Output</a:t>
            </a:r>
          </a:p>
        </p:txBody>
      </p:sp>
      <p:sp>
        <p:nvSpPr>
          <p:cNvPr id="364" name="Rectangle: Rounded Corners 363">
            <a:extLst>
              <a:ext uri="{FF2B5EF4-FFF2-40B4-BE49-F238E27FC236}">
                <a16:creationId xmlns:a16="http://schemas.microsoft.com/office/drawing/2014/main" id="{60C121A7-9866-E7C8-931A-0556A29890D2}"/>
              </a:ext>
            </a:extLst>
          </p:cNvPr>
          <p:cNvSpPr/>
          <p:nvPr/>
        </p:nvSpPr>
        <p:spPr>
          <a:xfrm>
            <a:off x="8394700" y="553313"/>
            <a:ext cx="1718041" cy="449203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: Rounded Corners 364">
            <a:extLst>
              <a:ext uri="{FF2B5EF4-FFF2-40B4-BE49-F238E27FC236}">
                <a16:creationId xmlns:a16="http://schemas.microsoft.com/office/drawing/2014/main" id="{5B9BA51F-83C2-A137-78E0-D9B2E14EB445}"/>
              </a:ext>
            </a:extLst>
          </p:cNvPr>
          <p:cNvSpPr/>
          <p:nvPr/>
        </p:nvSpPr>
        <p:spPr>
          <a:xfrm>
            <a:off x="10161048" y="575584"/>
            <a:ext cx="1718041" cy="449203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28CCA20-1A33-0466-07EB-53A4EF7B568E}"/>
              </a:ext>
            </a:extLst>
          </p:cNvPr>
          <p:cNvSpPr/>
          <p:nvPr/>
        </p:nvSpPr>
        <p:spPr>
          <a:xfrm>
            <a:off x="8288406" y="318784"/>
            <a:ext cx="3694040" cy="531070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F068EAE7-96D3-7554-D3BC-0DAD7F817636}"/>
              </a:ext>
            </a:extLst>
          </p:cNvPr>
          <p:cNvCxnSpPr/>
          <p:nvPr/>
        </p:nvCxnSpPr>
        <p:spPr>
          <a:xfrm flipV="1">
            <a:off x="7338741" y="645775"/>
            <a:ext cx="1005159" cy="322363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EEAFBC5-9DFD-38C9-35C5-4DE2800CF0DC}"/>
              </a:ext>
            </a:extLst>
          </p:cNvPr>
          <p:cNvCxnSpPr>
            <a:cxnSpLocks/>
          </p:cNvCxnSpPr>
          <p:nvPr/>
        </p:nvCxnSpPr>
        <p:spPr>
          <a:xfrm>
            <a:off x="7360250" y="4223031"/>
            <a:ext cx="1034450" cy="1174469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5" name="TextBox 374">
            <a:extLst>
              <a:ext uri="{FF2B5EF4-FFF2-40B4-BE49-F238E27FC236}">
                <a16:creationId xmlns:a16="http://schemas.microsoft.com/office/drawing/2014/main" id="{DF437BEC-D65F-FCFA-6454-EA3278DA8438}"/>
              </a:ext>
            </a:extLst>
          </p:cNvPr>
          <p:cNvSpPr txBox="1"/>
          <p:nvPr/>
        </p:nvSpPr>
        <p:spPr>
          <a:xfrm>
            <a:off x="8491013" y="3051373"/>
            <a:ext cx="450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RPE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601CF978-AA33-CF9A-2B3E-5FEDCEEEA626}"/>
              </a:ext>
            </a:extLst>
          </p:cNvPr>
          <p:cNvSpPr txBox="1"/>
          <p:nvPr/>
        </p:nvSpPr>
        <p:spPr>
          <a:xfrm>
            <a:off x="10256127" y="3076352"/>
            <a:ext cx="450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RPE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51000091-2F1F-F8F4-193A-7CC9B2F379B7}"/>
              </a:ext>
            </a:extLst>
          </p:cNvPr>
          <p:cNvSpPr txBox="1"/>
          <p:nvPr/>
        </p:nvSpPr>
        <p:spPr>
          <a:xfrm>
            <a:off x="8714799" y="6235700"/>
            <a:ext cx="3045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Shifted Window Transformer Block</a:t>
            </a:r>
          </a:p>
        </p:txBody>
      </p:sp>
    </p:spTree>
    <p:extLst>
      <p:ext uri="{BB962C8B-B14F-4D97-AF65-F5344CB8AC3E}">
        <p14:creationId xmlns:p14="http://schemas.microsoft.com/office/powerpoint/2010/main" val="58570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D597F8D-6471-DA2C-4647-DBBE140B1683}"/>
              </a:ext>
            </a:extLst>
          </p:cNvPr>
          <p:cNvSpPr/>
          <p:nvPr/>
        </p:nvSpPr>
        <p:spPr>
          <a:xfrm>
            <a:off x="2565070" y="1110343"/>
            <a:ext cx="1775361" cy="979714"/>
          </a:xfrm>
          <a:prstGeom prst="homePlate">
            <a:avLst>
              <a:gd name="adj" fmla="val 2818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844A4-3389-7779-D575-2437A381A0BC}"/>
              </a:ext>
            </a:extLst>
          </p:cNvPr>
          <p:cNvSpPr txBox="1"/>
          <p:nvPr/>
        </p:nvSpPr>
        <p:spPr>
          <a:xfrm>
            <a:off x="2719449" y="1401288"/>
            <a:ext cx="130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Generator </a:t>
            </a:r>
          </a:p>
          <a:p>
            <a:pPr algn="ctr"/>
            <a:r>
              <a:rPr lang="en-US" sz="1000" i="1"/>
              <a:t>1DSWinUNet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33F8CB-6616-89B6-E0EF-8F70A65129F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733797" y="1600200"/>
            <a:ext cx="831273" cy="8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CCE71B-6928-8C42-657A-B2A1E3CD3A5E}"/>
              </a:ext>
            </a:extLst>
          </p:cNvPr>
          <p:cNvSpPr txBox="1"/>
          <p:nvPr/>
        </p:nvSpPr>
        <p:spPr>
          <a:xfrm>
            <a:off x="843148" y="1485995"/>
            <a:ext cx="89064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Real PPG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BBAFE-454D-DBCB-E3CD-4DC10F203199}"/>
              </a:ext>
            </a:extLst>
          </p:cNvPr>
          <p:cNvSpPr txBox="1"/>
          <p:nvPr/>
        </p:nvSpPr>
        <p:spPr>
          <a:xfrm>
            <a:off x="4855028" y="1439828"/>
            <a:ext cx="8906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Reconstructed ECG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6952DB-5AE9-FCFE-8EDD-D255E496F1CF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4340431" y="1600200"/>
            <a:ext cx="514597" cy="8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Flowchart: Delay 14">
            <a:extLst>
              <a:ext uri="{FF2B5EF4-FFF2-40B4-BE49-F238E27FC236}">
                <a16:creationId xmlns:a16="http://schemas.microsoft.com/office/drawing/2014/main" id="{64ADE5FF-6584-8B0C-E044-04ECD071C7AC}"/>
              </a:ext>
            </a:extLst>
          </p:cNvPr>
          <p:cNvSpPr/>
          <p:nvPr/>
        </p:nvSpPr>
        <p:spPr>
          <a:xfrm>
            <a:off x="6753104" y="1315244"/>
            <a:ext cx="1098467" cy="926276"/>
          </a:xfrm>
          <a:prstGeom prst="flowChartDelay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811F5-F075-937B-F5D6-811831692F28}"/>
              </a:ext>
            </a:extLst>
          </p:cNvPr>
          <p:cNvSpPr txBox="1"/>
          <p:nvPr/>
        </p:nvSpPr>
        <p:spPr>
          <a:xfrm>
            <a:off x="6802585" y="1609105"/>
            <a:ext cx="977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Discriminator</a:t>
            </a:r>
          </a:p>
          <a:p>
            <a:pPr algn="ctr"/>
            <a:r>
              <a:rPr lang="en-US" sz="1000" i="1" err="1"/>
              <a:t>PatchGAN</a:t>
            </a:r>
            <a:endParaRPr lang="en-US" sz="1000" i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3368E9-EEDF-8498-8644-7C8353D4AC5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745677" y="1609105"/>
            <a:ext cx="10074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BE9040-20B2-A3A9-7C7E-31A122CF080E}"/>
              </a:ext>
            </a:extLst>
          </p:cNvPr>
          <p:cNvCxnSpPr/>
          <p:nvPr/>
        </p:nvCxnSpPr>
        <p:spPr>
          <a:xfrm>
            <a:off x="5745677" y="2078181"/>
            <a:ext cx="1007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67BA0A-AFE2-1216-43E3-9EEBB7F4D6C6}"/>
              </a:ext>
            </a:extLst>
          </p:cNvPr>
          <p:cNvSpPr txBox="1"/>
          <p:nvPr/>
        </p:nvSpPr>
        <p:spPr>
          <a:xfrm>
            <a:off x="4855524" y="1947659"/>
            <a:ext cx="89064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Real ECG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CE9BA1-6F47-AB3D-D887-EEBCF789DEE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851571" y="1778382"/>
            <a:ext cx="7817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A35EE66-B247-CF9F-F4D7-E0BB0A735F19}"/>
              </a:ext>
            </a:extLst>
          </p:cNvPr>
          <p:cNvSpPr/>
          <p:nvPr/>
        </p:nvSpPr>
        <p:spPr>
          <a:xfrm>
            <a:off x="8686800" y="979714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7A7C1F-95BD-8427-91AB-CDF06FFE99B0}"/>
              </a:ext>
            </a:extLst>
          </p:cNvPr>
          <p:cNvSpPr/>
          <p:nvPr/>
        </p:nvSpPr>
        <p:spPr>
          <a:xfrm>
            <a:off x="8686799" y="118753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64D724-DED3-CB42-8C6C-757CC402EB05}"/>
              </a:ext>
            </a:extLst>
          </p:cNvPr>
          <p:cNvSpPr/>
          <p:nvPr/>
        </p:nvSpPr>
        <p:spPr>
          <a:xfrm>
            <a:off x="8686798" y="139238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E8A9FC-E379-38FA-6413-DE930A5E40FB}"/>
              </a:ext>
            </a:extLst>
          </p:cNvPr>
          <p:cNvSpPr/>
          <p:nvPr/>
        </p:nvSpPr>
        <p:spPr>
          <a:xfrm>
            <a:off x="8686798" y="1600200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98B235-DA3D-C9A4-92C9-F7F702EC3A7F}"/>
              </a:ext>
            </a:extLst>
          </p:cNvPr>
          <p:cNvSpPr/>
          <p:nvPr/>
        </p:nvSpPr>
        <p:spPr>
          <a:xfrm>
            <a:off x="8686798" y="1797583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A1A087-AD0A-9AA9-027D-AE577721274B}"/>
              </a:ext>
            </a:extLst>
          </p:cNvPr>
          <p:cNvSpPr/>
          <p:nvPr/>
        </p:nvSpPr>
        <p:spPr>
          <a:xfrm>
            <a:off x="8686796" y="200324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3B1F47-A074-E079-15D3-2EFF6F1DF857}"/>
              </a:ext>
            </a:extLst>
          </p:cNvPr>
          <p:cNvSpPr/>
          <p:nvPr/>
        </p:nvSpPr>
        <p:spPr>
          <a:xfrm>
            <a:off x="8686796" y="220809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E9AD83-6B3C-D1EE-A069-0841020B651E}"/>
              </a:ext>
            </a:extLst>
          </p:cNvPr>
          <p:cNvSpPr/>
          <p:nvPr/>
        </p:nvSpPr>
        <p:spPr>
          <a:xfrm>
            <a:off x="8686796" y="241375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824C10-7B3E-1C53-4752-E5F3FDEF90A1}"/>
              </a:ext>
            </a:extLst>
          </p:cNvPr>
          <p:cNvSpPr/>
          <p:nvPr/>
        </p:nvSpPr>
        <p:spPr>
          <a:xfrm>
            <a:off x="8686796" y="771896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3A8B936-D6BA-1E88-C417-BF23C4BA9E41}"/>
              </a:ext>
            </a:extLst>
          </p:cNvPr>
          <p:cNvCxnSpPr>
            <a:cxnSpLocks/>
            <a:stCxn id="36" idx="0"/>
            <a:endCxn id="2" idx="0"/>
          </p:cNvCxnSpPr>
          <p:nvPr/>
        </p:nvCxnSpPr>
        <p:spPr>
          <a:xfrm rot="16200000" flipH="1" flipV="1">
            <a:off x="5895354" y="-1808760"/>
            <a:ext cx="338447" cy="5499757"/>
          </a:xfrm>
          <a:prstGeom prst="bentConnector3">
            <a:avLst>
              <a:gd name="adj1" fmla="val -6754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00D28FF-6363-2208-C2ED-3381D8B20EA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302337" y="534390"/>
            <a:ext cx="1" cy="780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26234F9-782F-A0B5-DB8E-733C2DFBB1B4}"/>
              </a:ext>
            </a:extLst>
          </p:cNvPr>
          <p:cNvSpPr txBox="1"/>
          <p:nvPr/>
        </p:nvSpPr>
        <p:spPr>
          <a:xfrm>
            <a:off x="8101936" y="2790579"/>
            <a:ext cx="14250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Predicted Validity Score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FD7D30-2439-3B7E-F5A8-CCF6F47F555F}"/>
              </a:ext>
            </a:extLst>
          </p:cNvPr>
          <p:cNvSpPr txBox="1"/>
          <p:nvPr/>
        </p:nvSpPr>
        <p:spPr>
          <a:xfrm>
            <a:off x="5908380" y="308756"/>
            <a:ext cx="961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Update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E89D6A-1392-5C16-F75E-E71CA8935CDB}"/>
              </a:ext>
            </a:extLst>
          </p:cNvPr>
          <p:cNvSpPr txBox="1"/>
          <p:nvPr/>
        </p:nvSpPr>
        <p:spPr>
          <a:xfrm>
            <a:off x="8719452" y="752695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AEDD8B-9847-18EE-7044-33727409BAB6}"/>
              </a:ext>
            </a:extLst>
          </p:cNvPr>
          <p:cNvSpPr txBox="1"/>
          <p:nvPr/>
        </p:nvSpPr>
        <p:spPr>
          <a:xfrm>
            <a:off x="8719451" y="1387367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297AE6-0FEE-279B-8151-09DA7CE98D7C}"/>
              </a:ext>
            </a:extLst>
          </p:cNvPr>
          <p:cNvSpPr txBox="1"/>
          <p:nvPr/>
        </p:nvSpPr>
        <p:spPr>
          <a:xfrm>
            <a:off x="8719451" y="1784094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3704BE-5DE1-B6D2-ADA9-289683044AA0}"/>
              </a:ext>
            </a:extLst>
          </p:cNvPr>
          <p:cNvSpPr txBox="1"/>
          <p:nvPr/>
        </p:nvSpPr>
        <p:spPr>
          <a:xfrm>
            <a:off x="8719451" y="1991710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72CFAB-CFCC-DA8E-A0BF-0925836424C5}"/>
              </a:ext>
            </a:extLst>
          </p:cNvPr>
          <p:cNvSpPr txBox="1"/>
          <p:nvPr/>
        </p:nvSpPr>
        <p:spPr>
          <a:xfrm>
            <a:off x="8719451" y="960609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594CB8-96F7-7C6F-3F11-D2438DB67EB3}"/>
              </a:ext>
            </a:extLst>
          </p:cNvPr>
          <p:cNvSpPr txBox="1"/>
          <p:nvPr/>
        </p:nvSpPr>
        <p:spPr>
          <a:xfrm>
            <a:off x="8719451" y="1166942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738CD5-D7AB-D4CC-73C5-71A1A80E1A39}"/>
              </a:ext>
            </a:extLst>
          </p:cNvPr>
          <p:cNvSpPr txBox="1"/>
          <p:nvPr/>
        </p:nvSpPr>
        <p:spPr>
          <a:xfrm>
            <a:off x="8719451" y="1577950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8F31C0-DAD4-AC66-E0D3-1947E4A2A161}"/>
              </a:ext>
            </a:extLst>
          </p:cNvPr>
          <p:cNvSpPr txBox="1"/>
          <p:nvPr/>
        </p:nvSpPr>
        <p:spPr>
          <a:xfrm>
            <a:off x="8719441" y="2172377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D7246F-2CE9-C906-2BBD-8268D7B4A14A}"/>
              </a:ext>
            </a:extLst>
          </p:cNvPr>
          <p:cNvSpPr txBox="1"/>
          <p:nvPr/>
        </p:nvSpPr>
        <p:spPr>
          <a:xfrm>
            <a:off x="8719441" y="2391986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6438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15BC7EAA-1DAB-C9DD-A411-100F10B532F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42874" y="2016573"/>
            <a:ext cx="952227" cy="3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7C597B6-9486-FF3E-65FB-97FB0003CFB0}"/>
              </a:ext>
            </a:extLst>
          </p:cNvPr>
          <p:cNvSpPr txBox="1"/>
          <p:nvPr/>
        </p:nvSpPr>
        <p:spPr>
          <a:xfrm>
            <a:off x="383312" y="2580302"/>
            <a:ext cx="676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PPG (GT)</a:t>
            </a:r>
          </a:p>
        </p:txBody>
      </p:sp>
      <p:sp>
        <p:nvSpPr>
          <p:cNvPr id="9" name="Flowchart: Manual Operation 8">
            <a:extLst>
              <a:ext uri="{FF2B5EF4-FFF2-40B4-BE49-F238E27FC236}">
                <a16:creationId xmlns:a16="http://schemas.microsoft.com/office/drawing/2014/main" id="{A9757878-335D-DFBF-9F28-33A12E3FE047}"/>
              </a:ext>
            </a:extLst>
          </p:cNvPr>
          <p:cNvSpPr/>
          <p:nvPr/>
        </p:nvSpPr>
        <p:spPr>
          <a:xfrm rot="16200000">
            <a:off x="2791276" y="1705155"/>
            <a:ext cx="1219117" cy="952227"/>
          </a:xfrm>
          <a:prstGeom prst="flowChartManualOperati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Manual Operation 9">
            <a:extLst>
              <a:ext uri="{FF2B5EF4-FFF2-40B4-BE49-F238E27FC236}">
                <a16:creationId xmlns:a16="http://schemas.microsoft.com/office/drawing/2014/main" id="{418D849A-361D-A0D5-C532-544F2FEC25F5}"/>
              </a:ext>
            </a:extLst>
          </p:cNvPr>
          <p:cNvSpPr/>
          <p:nvPr/>
        </p:nvSpPr>
        <p:spPr>
          <a:xfrm rot="5400000">
            <a:off x="3629203" y="1705155"/>
            <a:ext cx="1219118" cy="952227"/>
          </a:xfrm>
          <a:prstGeom prst="flowChartManualOperati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Manual Operation 10">
            <a:extLst>
              <a:ext uri="{FF2B5EF4-FFF2-40B4-BE49-F238E27FC236}">
                <a16:creationId xmlns:a16="http://schemas.microsoft.com/office/drawing/2014/main" id="{4F69F939-CEA2-73BC-0066-68D8AE3AC6A2}"/>
              </a:ext>
            </a:extLst>
          </p:cNvPr>
          <p:cNvSpPr/>
          <p:nvPr/>
        </p:nvSpPr>
        <p:spPr>
          <a:xfrm rot="16200000">
            <a:off x="7248978" y="1705155"/>
            <a:ext cx="1219117" cy="952227"/>
          </a:xfrm>
          <a:prstGeom prst="flowChartManualOperati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Manual Operation 11">
            <a:extLst>
              <a:ext uri="{FF2B5EF4-FFF2-40B4-BE49-F238E27FC236}">
                <a16:creationId xmlns:a16="http://schemas.microsoft.com/office/drawing/2014/main" id="{83E6224D-0FB4-CB83-37CB-9FC428450E47}"/>
              </a:ext>
            </a:extLst>
          </p:cNvPr>
          <p:cNvSpPr/>
          <p:nvPr/>
        </p:nvSpPr>
        <p:spPr>
          <a:xfrm rot="5400000">
            <a:off x="8086905" y="1705155"/>
            <a:ext cx="1219118" cy="952227"/>
          </a:xfrm>
          <a:prstGeom prst="flowChartManualOperati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901ED01A-BAA0-F28C-74E2-AB055BF0CC76}"/>
              </a:ext>
            </a:extLst>
          </p:cNvPr>
          <p:cNvSpPr/>
          <p:nvPr/>
        </p:nvSpPr>
        <p:spPr>
          <a:xfrm rot="16200000">
            <a:off x="5557948" y="4267335"/>
            <a:ext cx="1219117" cy="952227"/>
          </a:xfrm>
          <a:prstGeom prst="flowChartManualOperation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lowchart: Manual Operation 13">
            <a:extLst>
              <a:ext uri="{FF2B5EF4-FFF2-40B4-BE49-F238E27FC236}">
                <a16:creationId xmlns:a16="http://schemas.microsoft.com/office/drawing/2014/main" id="{AEC65713-0CFF-3B4F-E6DD-4CACA704D866}"/>
              </a:ext>
            </a:extLst>
          </p:cNvPr>
          <p:cNvSpPr/>
          <p:nvPr/>
        </p:nvSpPr>
        <p:spPr>
          <a:xfrm rot="16200000">
            <a:off x="9953804" y="4267334"/>
            <a:ext cx="1219117" cy="952227"/>
          </a:xfrm>
          <a:prstGeom prst="flowChartManualOperation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C8C9C9-728F-5FA2-D75E-1C63097A08F6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1095101" y="2181268"/>
            <a:ext cx="1829620" cy="6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9B88CA-D662-BBA5-D4DC-0D258246A658}"/>
              </a:ext>
            </a:extLst>
          </p:cNvPr>
          <p:cNvCxnSpPr>
            <a:cxnSpLocks/>
            <a:stCxn id="113" idx="3"/>
          </p:cNvCxnSpPr>
          <p:nvPr/>
        </p:nvCxnSpPr>
        <p:spPr>
          <a:xfrm flipV="1">
            <a:off x="5813125" y="2181268"/>
            <a:ext cx="1569298" cy="6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12777C-B4F5-345A-3157-0BDFD48FD224}"/>
              </a:ext>
            </a:extLst>
          </p:cNvPr>
          <p:cNvCxnSpPr>
            <a:cxnSpLocks/>
          </p:cNvCxnSpPr>
          <p:nvPr/>
        </p:nvCxnSpPr>
        <p:spPr>
          <a:xfrm>
            <a:off x="9762681" y="4933625"/>
            <a:ext cx="343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B30567-0D03-CA0A-AB7E-63805206BDC4}"/>
              </a:ext>
            </a:extLst>
          </p:cNvPr>
          <p:cNvCxnSpPr>
            <a:cxnSpLocks/>
          </p:cNvCxnSpPr>
          <p:nvPr/>
        </p:nvCxnSpPr>
        <p:spPr>
          <a:xfrm>
            <a:off x="6643620" y="4724394"/>
            <a:ext cx="6856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B9ACFD-26B5-A470-BFE1-5E594AF527E5}"/>
              </a:ext>
            </a:extLst>
          </p:cNvPr>
          <p:cNvCxnSpPr>
            <a:cxnSpLocks/>
          </p:cNvCxnSpPr>
          <p:nvPr/>
        </p:nvCxnSpPr>
        <p:spPr>
          <a:xfrm>
            <a:off x="9762681" y="2307332"/>
            <a:ext cx="0" cy="21173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33BA59-4FCD-94D1-1792-9148FF7151D6}"/>
              </a:ext>
            </a:extLst>
          </p:cNvPr>
          <p:cNvCxnSpPr>
            <a:cxnSpLocks/>
          </p:cNvCxnSpPr>
          <p:nvPr/>
        </p:nvCxnSpPr>
        <p:spPr>
          <a:xfrm>
            <a:off x="1933848" y="2188258"/>
            <a:ext cx="0" cy="4031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6765AC-A2F5-9186-A249-6FEA6BBB48C1}"/>
              </a:ext>
            </a:extLst>
          </p:cNvPr>
          <p:cNvCxnSpPr>
            <a:cxnSpLocks/>
          </p:cNvCxnSpPr>
          <p:nvPr/>
        </p:nvCxnSpPr>
        <p:spPr>
          <a:xfrm>
            <a:off x="9762681" y="4424362"/>
            <a:ext cx="324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C189AA-6135-1015-7C05-2B896CFE122C}"/>
              </a:ext>
            </a:extLst>
          </p:cNvPr>
          <p:cNvCxnSpPr>
            <a:cxnSpLocks/>
          </p:cNvCxnSpPr>
          <p:nvPr/>
        </p:nvCxnSpPr>
        <p:spPr>
          <a:xfrm>
            <a:off x="5314453" y="2359942"/>
            <a:ext cx="0" cy="2054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AF2E61C-C74A-83C1-062A-D2C815F1A95E}"/>
              </a:ext>
            </a:extLst>
          </p:cNvPr>
          <p:cNvCxnSpPr>
            <a:cxnSpLocks/>
          </p:cNvCxnSpPr>
          <p:nvPr/>
        </p:nvCxnSpPr>
        <p:spPr>
          <a:xfrm>
            <a:off x="5314453" y="4414837"/>
            <a:ext cx="3769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FD3ECB-1C22-C841-F797-171499A10D4C}"/>
              </a:ext>
            </a:extLst>
          </p:cNvPr>
          <p:cNvCxnSpPr>
            <a:cxnSpLocks/>
          </p:cNvCxnSpPr>
          <p:nvPr/>
        </p:nvCxnSpPr>
        <p:spPr>
          <a:xfrm>
            <a:off x="5024197" y="4952959"/>
            <a:ext cx="667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94DD68-8BF3-0F2E-D7E7-0BC9B2935976}"/>
              </a:ext>
            </a:extLst>
          </p:cNvPr>
          <p:cNvCxnSpPr>
            <a:cxnSpLocks/>
          </p:cNvCxnSpPr>
          <p:nvPr/>
        </p:nvCxnSpPr>
        <p:spPr>
          <a:xfrm>
            <a:off x="1933848" y="6219825"/>
            <a:ext cx="78288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CB576DF-8AA5-43F0-3283-B03493C5485E}"/>
              </a:ext>
            </a:extLst>
          </p:cNvPr>
          <p:cNvCxnSpPr>
            <a:cxnSpLocks/>
          </p:cNvCxnSpPr>
          <p:nvPr/>
        </p:nvCxnSpPr>
        <p:spPr>
          <a:xfrm>
            <a:off x="9762681" y="4933625"/>
            <a:ext cx="0" cy="128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9F7ECC-04CF-8184-A7AF-47A1E2C5BFE8}"/>
              </a:ext>
            </a:extLst>
          </p:cNvPr>
          <p:cNvCxnSpPr>
            <a:cxnSpLocks/>
          </p:cNvCxnSpPr>
          <p:nvPr/>
        </p:nvCxnSpPr>
        <p:spPr>
          <a:xfrm>
            <a:off x="11039476" y="4714866"/>
            <a:ext cx="457199" cy="9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FE6D7794-29FB-2030-3F79-C71C1B7E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01" y="4833149"/>
            <a:ext cx="1051096" cy="280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8E04F954-679C-E7B8-18FB-6158062F7EC1}"/>
              </a:ext>
            </a:extLst>
          </p:cNvPr>
          <p:cNvSpPr txBox="1"/>
          <p:nvPr/>
        </p:nvSpPr>
        <p:spPr>
          <a:xfrm>
            <a:off x="5048452" y="1778311"/>
            <a:ext cx="676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Gen. ECG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6FE859E-98FE-E30C-CCCE-453AE0401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6154" y="2055204"/>
            <a:ext cx="803708" cy="252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AE43278-81F2-BBB3-0165-055C7846DDE9}"/>
              </a:ext>
            </a:extLst>
          </p:cNvPr>
          <p:cNvCxnSpPr>
            <a:cxnSpLocks/>
          </p:cNvCxnSpPr>
          <p:nvPr/>
        </p:nvCxnSpPr>
        <p:spPr>
          <a:xfrm>
            <a:off x="9172578" y="2181268"/>
            <a:ext cx="305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7470781-A8FA-2339-88B9-5262A22E0891}"/>
              </a:ext>
            </a:extLst>
          </p:cNvPr>
          <p:cNvSpPr txBox="1"/>
          <p:nvPr/>
        </p:nvSpPr>
        <p:spPr>
          <a:xfrm>
            <a:off x="9506154" y="1816579"/>
            <a:ext cx="676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Gen. PPG 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97D7A7E6-A474-CEFC-3529-EFC4233B9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493" y="2016573"/>
            <a:ext cx="744632" cy="3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BC5064C-3B8D-040F-3B0D-20D515E6A5F1}"/>
              </a:ext>
            </a:extLst>
          </p:cNvPr>
          <p:cNvCxnSpPr>
            <a:cxnSpLocks/>
            <a:stCxn id="10" idx="0"/>
            <a:endCxn id="113" idx="1"/>
          </p:cNvCxnSpPr>
          <p:nvPr/>
        </p:nvCxnSpPr>
        <p:spPr>
          <a:xfrm>
            <a:off x="4714876" y="2181269"/>
            <a:ext cx="353617" cy="6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4B78673C-3C2D-0886-A25A-7E9B1DB88BC7}"/>
              </a:ext>
            </a:extLst>
          </p:cNvPr>
          <p:cNvSpPr txBox="1"/>
          <p:nvPr/>
        </p:nvSpPr>
        <p:spPr>
          <a:xfrm>
            <a:off x="4305708" y="5274575"/>
            <a:ext cx="676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Real ECG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FCBDAE8-8ED0-41BD-3F1D-54269AA0BE7C}"/>
              </a:ext>
            </a:extLst>
          </p:cNvPr>
          <p:cNvSpPr/>
          <p:nvPr/>
        </p:nvSpPr>
        <p:spPr>
          <a:xfrm>
            <a:off x="7310820" y="4069053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62F2E24-BF4C-CD9C-18D3-F823590F3BBF}"/>
              </a:ext>
            </a:extLst>
          </p:cNvPr>
          <p:cNvSpPr/>
          <p:nvPr/>
        </p:nvSpPr>
        <p:spPr>
          <a:xfrm>
            <a:off x="7310819" y="427687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5444CE7-3D89-860E-0137-ADCAC946EDAD}"/>
              </a:ext>
            </a:extLst>
          </p:cNvPr>
          <p:cNvSpPr/>
          <p:nvPr/>
        </p:nvSpPr>
        <p:spPr>
          <a:xfrm>
            <a:off x="7310818" y="448172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590F8BB-3B6E-EF6F-58C1-D024BB2BF824}"/>
              </a:ext>
            </a:extLst>
          </p:cNvPr>
          <p:cNvSpPr/>
          <p:nvPr/>
        </p:nvSpPr>
        <p:spPr>
          <a:xfrm>
            <a:off x="7310818" y="4689539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CE510DA-7B4C-E77C-AEA6-5DC2F90B94FE}"/>
              </a:ext>
            </a:extLst>
          </p:cNvPr>
          <p:cNvSpPr/>
          <p:nvPr/>
        </p:nvSpPr>
        <p:spPr>
          <a:xfrm>
            <a:off x="7310818" y="4886922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7846B97-657B-264E-2A11-F2326B4C11C4}"/>
              </a:ext>
            </a:extLst>
          </p:cNvPr>
          <p:cNvSpPr/>
          <p:nvPr/>
        </p:nvSpPr>
        <p:spPr>
          <a:xfrm>
            <a:off x="7310816" y="509258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F7E1D40-0AE7-084A-71C5-C31BF88087B0}"/>
              </a:ext>
            </a:extLst>
          </p:cNvPr>
          <p:cNvSpPr/>
          <p:nvPr/>
        </p:nvSpPr>
        <p:spPr>
          <a:xfrm>
            <a:off x="7310816" y="5297431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4FDF5BD-CBDF-DAFE-5A87-DEF3D3A7C42C}"/>
              </a:ext>
            </a:extLst>
          </p:cNvPr>
          <p:cNvSpPr/>
          <p:nvPr/>
        </p:nvSpPr>
        <p:spPr>
          <a:xfrm>
            <a:off x="7310816" y="5503090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24A4984-18EC-C184-AED3-AFA162D36C40}"/>
              </a:ext>
            </a:extLst>
          </p:cNvPr>
          <p:cNvSpPr/>
          <p:nvPr/>
        </p:nvSpPr>
        <p:spPr>
          <a:xfrm>
            <a:off x="7310816" y="3861235"/>
            <a:ext cx="255319" cy="2078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D07CE8C-04B3-D91A-62DD-F28A0F98D846}"/>
              </a:ext>
            </a:extLst>
          </p:cNvPr>
          <p:cNvSpPr txBox="1"/>
          <p:nvPr/>
        </p:nvSpPr>
        <p:spPr>
          <a:xfrm>
            <a:off x="7343472" y="3842034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618BF54-EEDF-F7A9-0BE5-8D601B7035E2}"/>
              </a:ext>
            </a:extLst>
          </p:cNvPr>
          <p:cNvSpPr txBox="1"/>
          <p:nvPr/>
        </p:nvSpPr>
        <p:spPr>
          <a:xfrm>
            <a:off x="7343471" y="4476706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FA2180E-E1D4-632C-6276-168D32FF03B2}"/>
              </a:ext>
            </a:extLst>
          </p:cNvPr>
          <p:cNvSpPr txBox="1"/>
          <p:nvPr/>
        </p:nvSpPr>
        <p:spPr>
          <a:xfrm>
            <a:off x="7343471" y="4873433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7CAB1A8-7BF6-ECE7-0CC0-925F61A07DAC}"/>
              </a:ext>
            </a:extLst>
          </p:cNvPr>
          <p:cNvSpPr txBox="1"/>
          <p:nvPr/>
        </p:nvSpPr>
        <p:spPr>
          <a:xfrm>
            <a:off x="7343471" y="5081049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1B78CD9-B37A-8B3E-3BF2-DD7AD151F5BD}"/>
              </a:ext>
            </a:extLst>
          </p:cNvPr>
          <p:cNvSpPr txBox="1"/>
          <p:nvPr/>
        </p:nvSpPr>
        <p:spPr>
          <a:xfrm>
            <a:off x="7343471" y="4049948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FFD35BD-0B71-C5D2-42C7-6137A9B56C38}"/>
              </a:ext>
            </a:extLst>
          </p:cNvPr>
          <p:cNvSpPr txBox="1"/>
          <p:nvPr/>
        </p:nvSpPr>
        <p:spPr>
          <a:xfrm>
            <a:off x="7343471" y="4256281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B0E1223-5A87-D1B3-E77F-D23C8D5588CB}"/>
              </a:ext>
            </a:extLst>
          </p:cNvPr>
          <p:cNvSpPr txBox="1"/>
          <p:nvPr/>
        </p:nvSpPr>
        <p:spPr>
          <a:xfrm>
            <a:off x="7343471" y="4667289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A319B97-2C1A-3E17-3776-25F06BFAE7E0}"/>
              </a:ext>
            </a:extLst>
          </p:cNvPr>
          <p:cNvSpPr txBox="1"/>
          <p:nvPr/>
        </p:nvSpPr>
        <p:spPr>
          <a:xfrm>
            <a:off x="7343461" y="5261716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EC21502-2852-B8FB-56EA-8E0B7FA2DB5E}"/>
              </a:ext>
            </a:extLst>
          </p:cNvPr>
          <p:cNvSpPr txBox="1"/>
          <p:nvPr/>
        </p:nvSpPr>
        <p:spPr>
          <a:xfrm>
            <a:off x="7343461" y="5481325"/>
            <a:ext cx="190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6E0649-F73E-3178-121C-E5009889C811}"/>
              </a:ext>
            </a:extLst>
          </p:cNvPr>
          <p:cNvGrpSpPr/>
          <p:nvPr/>
        </p:nvGrpSpPr>
        <p:grpSpPr>
          <a:xfrm>
            <a:off x="11515317" y="3883000"/>
            <a:ext cx="255325" cy="1864426"/>
            <a:chOff x="11515317" y="3883000"/>
            <a:chExt cx="255325" cy="186442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A6FB5D9-A9F1-C7FB-D2D3-10E530EEA96C}"/>
                </a:ext>
              </a:extLst>
            </p:cNvPr>
            <p:cNvSpPr/>
            <p:nvPr/>
          </p:nvSpPr>
          <p:spPr>
            <a:xfrm>
              <a:off x="11515323" y="4090818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FF3ED26-2F1C-2C3A-A86A-1318A448F731}"/>
                </a:ext>
              </a:extLst>
            </p:cNvPr>
            <p:cNvSpPr/>
            <p:nvPr/>
          </p:nvSpPr>
          <p:spPr>
            <a:xfrm>
              <a:off x="11515322" y="4298636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804AB40-C5C9-3F83-88CC-D808A275AA63}"/>
                </a:ext>
              </a:extLst>
            </p:cNvPr>
            <p:cNvSpPr/>
            <p:nvPr/>
          </p:nvSpPr>
          <p:spPr>
            <a:xfrm>
              <a:off x="11515321" y="4503486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C34D77F-2C6D-7BDE-4391-FB6E1C89297E}"/>
                </a:ext>
              </a:extLst>
            </p:cNvPr>
            <p:cNvSpPr/>
            <p:nvPr/>
          </p:nvSpPr>
          <p:spPr>
            <a:xfrm>
              <a:off x="11515321" y="4711304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624694B-9BEF-F1BE-C2FB-B09882354B9A}"/>
                </a:ext>
              </a:extLst>
            </p:cNvPr>
            <p:cNvSpPr/>
            <p:nvPr/>
          </p:nvSpPr>
          <p:spPr>
            <a:xfrm>
              <a:off x="11515317" y="4919122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2A3453E-D281-D735-068C-43F0D4D9186E}"/>
                </a:ext>
              </a:extLst>
            </p:cNvPr>
            <p:cNvSpPr/>
            <p:nvPr/>
          </p:nvSpPr>
          <p:spPr>
            <a:xfrm>
              <a:off x="11515317" y="5129099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7E56CBA-980E-B123-154A-6EA3785BFB27}"/>
                </a:ext>
              </a:extLst>
            </p:cNvPr>
            <p:cNvSpPr/>
            <p:nvPr/>
          </p:nvSpPr>
          <p:spPr>
            <a:xfrm>
              <a:off x="11515317" y="5333949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D2173CE-5D80-172D-E9C6-4FF35B69C7A5}"/>
                </a:ext>
              </a:extLst>
            </p:cNvPr>
            <p:cNvSpPr/>
            <p:nvPr/>
          </p:nvSpPr>
          <p:spPr>
            <a:xfrm>
              <a:off x="11515317" y="5539608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F6AF5BC-E432-06AD-90D1-739EE71154E6}"/>
                </a:ext>
              </a:extLst>
            </p:cNvPr>
            <p:cNvSpPr/>
            <p:nvPr/>
          </p:nvSpPr>
          <p:spPr>
            <a:xfrm>
              <a:off x="11515319" y="3883000"/>
              <a:ext cx="255319" cy="2078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50B99CA-75BA-ED9B-E764-904B22B8FDA7}"/>
                  </a:ext>
                </a:extLst>
              </p:cNvPr>
              <p:cNvSpPr txBox="1"/>
              <p:nvPr/>
            </p:nvSpPr>
            <p:spPr>
              <a:xfrm>
                <a:off x="5897178" y="4549790"/>
                <a:ext cx="37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50B99CA-75BA-ED9B-E764-904B22B8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78" y="4549790"/>
                <a:ext cx="371475" cy="369332"/>
              </a:xfrm>
              <a:prstGeom prst="rect">
                <a:avLst/>
              </a:prstGeom>
              <a:blipFill>
                <a:blip r:embed="rId7"/>
                <a:stretch>
                  <a:fillRect r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D80F85E4-B4B5-0804-1621-3B924B6B72DD}"/>
                  </a:ext>
                </a:extLst>
              </p:cNvPr>
              <p:cNvSpPr txBox="1"/>
              <p:nvPr/>
            </p:nvSpPr>
            <p:spPr>
              <a:xfrm>
                <a:off x="8101247" y="1972377"/>
                <a:ext cx="37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D80F85E4-B4B5-0804-1621-3B924B6B7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47" y="1972377"/>
                <a:ext cx="371475" cy="369332"/>
              </a:xfrm>
              <a:prstGeom prst="rect">
                <a:avLst/>
              </a:prstGeom>
              <a:blipFill>
                <a:blip r:embed="rId8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C5A91EA0-E553-22E1-FF86-99741A78285A}"/>
                  </a:ext>
                </a:extLst>
              </p:cNvPr>
              <p:cNvSpPr txBox="1"/>
              <p:nvPr/>
            </p:nvSpPr>
            <p:spPr>
              <a:xfrm>
                <a:off x="3548518" y="1969364"/>
                <a:ext cx="37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C5A91EA0-E553-22E1-FF86-99741A782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518" y="1969364"/>
                <a:ext cx="371475" cy="369332"/>
              </a:xfrm>
              <a:prstGeom prst="rect">
                <a:avLst/>
              </a:prstGeom>
              <a:blipFill>
                <a:blip r:embed="rId9"/>
                <a:stretch>
                  <a:fillRect r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C24F571-10C7-55AC-1E81-7D8265C44475}"/>
                  </a:ext>
                </a:extLst>
              </p:cNvPr>
              <p:cNvSpPr txBox="1"/>
              <p:nvPr/>
            </p:nvSpPr>
            <p:spPr>
              <a:xfrm>
                <a:off x="10309862" y="4530033"/>
                <a:ext cx="371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C24F571-10C7-55AC-1E81-7D8265C44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862" y="4530033"/>
                <a:ext cx="371475" cy="369332"/>
              </a:xfrm>
              <a:prstGeom prst="rect">
                <a:avLst/>
              </a:prstGeom>
              <a:blipFill>
                <a:blip r:embed="rId10"/>
                <a:stretch>
                  <a:fillRect r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E52135B8-29EF-72A7-2ABA-9D213C4AED10}"/>
              </a:ext>
            </a:extLst>
          </p:cNvPr>
          <p:cNvCxnSpPr>
            <a:cxnSpLocks/>
            <a:stCxn id="13" idx="3"/>
          </p:cNvCxnSpPr>
          <p:nvPr/>
        </p:nvCxnSpPr>
        <p:spPr>
          <a:xfrm rot="16200000" flipV="1">
            <a:off x="3773678" y="1861973"/>
            <a:ext cx="2428946" cy="2358712"/>
          </a:xfrm>
          <a:prstGeom prst="bentConnector3">
            <a:avLst>
              <a:gd name="adj1" fmla="val 1240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FC3597B5-3E62-3814-CDF5-0D8C8F4412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49842" y="1888808"/>
            <a:ext cx="2428946" cy="2358712"/>
          </a:xfrm>
          <a:prstGeom prst="bentConnector3">
            <a:avLst>
              <a:gd name="adj1" fmla="val 1240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39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50ECC-33BA-24BF-54D2-6791230D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5935" cy="6822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69708-041C-67CA-41BF-C8F5DC502E40}"/>
              </a:ext>
            </a:extLst>
          </p:cNvPr>
          <p:cNvSpPr txBox="1"/>
          <p:nvPr/>
        </p:nvSpPr>
        <p:spPr>
          <a:xfrm>
            <a:off x="5458408" y="550506"/>
            <a:ext cx="6354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a sequence transformer network which automatically calibrates the offset</a:t>
            </a:r>
          </a:p>
          <a:p>
            <a:pPr marL="342900" indent="-342900">
              <a:buAutoNum type="arabicParenR"/>
            </a:pPr>
            <a:r>
              <a:rPr lang="en-US" dirty="0"/>
              <a:t>an attention network, which dynamically identifies regions </a:t>
            </a:r>
            <a:r>
              <a:rPr lang="en-US"/>
              <a:t>of interest</a:t>
            </a:r>
          </a:p>
          <a:p>
            <a:pPr marL="342900" indent="-342900">
              <a:buAutoNum type="arabicParenR"/>
            </a:pPr>
            <a:r>
              <a:rPr lang="en-US"/>
              <a:t>a </a:t>
            </a:r>
            <a:r>
              <a:rPr lang="en-US" dirty="0"/>
              <a:t>new QRS complex-enhanced loss for better reconstruction.</a:t>
            </a:r>
          </a:p>
        </p:txBody>
      </p:sp>
    </p:spTree>
    <p:extLst>
      <p:ext uri="{BB962C8B-B14F-4D97-AF65-F5344CB8AC3E}">
        <p14:creationId xmlns:p14="http://schemas.microsoft.com/office/powerpoint/2010/main" val="301879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CD3C-DF68-248B-C88A-E9B9C5A1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Bidmc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D1985-F084-F3DF-9DAF-653075C3E17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Best Results:</a:t>
            </a:r>
          </a:p>
          <a:p>
            <a:pPr marL="0" indent="0">
              <a:buNone/>
            </a:pPr>
            <a:r>
              <a:rPr lang="en-US" sz="1000" dirty="0"/>
              <a:t>epoch:  358</a:t>
            </a:r>
          </a:p>
          <a:p>
            <a:pPr marL="0" indent="0">
              <a:buNone/>
            </a:pPr>
            <a:r>
              <a:rPr lang="en-US" sz="1000" dirty="0" err="1"/>
              <a:t>rmse_mean</a:t>
            </a:r>
            <a:r>
              <a:rPr lang="en-US" sz="1000" dirty="0"/>
              <a:t>: 0.24650559, </a:t>
            </a:r>
            <a:r>
              <a:rPr lang="en-US" sz="1000" dirty="0" err="1"/>
              <a:t>rmse_std</a:t>
            </a:r>
            <a:r>
              <a:rPr lang="en-US" sz="1000" dirty="0"/>
              <a:t>: 0.090368375</a:t>
            </a:r>
          </a:p>
          <a:p>
            <a:pPr marL="0" indent="0">
              <a:buNone/>
            </a:pPr>
            <a:r>
              <a:rPr lang="en-US" sz="1000" dirty="0"/>
              <a:t>epoch: 378</a:t>
            </a:r>
          </a:p>
          <a:p>
            <a:pPr marL="0" indent="0">
              <a:buNone/>
            </a:pPr>
            <a:r>
              <a:rPr lang="en-US" sz="1000" dirty="0" err="1"/>
              <a:t>p_mean</a:t>
            </a:r>
            <a:r>
              <a:rPr lang="en-US" sz="1000" dirty="0"/>
              <a:t>: 0.555288431, </a:t>
            </a:r>
            <a:r>
              <a:rPr lang="en-US" sz="1000" dirty="0" err="1"/>
              <a:t>p_std</a:t>
            </a:r>
            <a:r>
              <a:rPr lang="en-US" sz="1000" dirty="0"/>
              <a:t>: 0.29616014</a:t>
            </a:r>
          </a:p>
          <a:p>
            <a:pPr marL="0" indent="0">
              <a:buNone/>
            </a:pPr>
            <a:r>
              <a:rPr lang="en-US" sz="1000" dirty="0"/>
              <a:t>epoch:  358</a:t>
            </a:r>
          </a:p>
          <a:p>
            <a:pPr marL="0" indent="0">
              <a:buNone/>
            </a:pPr>
            <a:r>
              <a:rPr lang="en-US" sz="1000" dirty="0" err="1"/>
              <a:t>r_squared_mean</a:t>
            </a:r>
            <a:r>
              <a:rPr lang="en-US" sz="1000" dirty="0"/>
              <a:t>: -0.024943085, </a:t>
            </a:r>
            <a:r>
              <a:rPr lang="en-US" sz="1000" dirty="0" err="1"/>
              <a:t>r_squared_std</a:t>
            </a:r>
            <a:r>
              <a:rPr lang="en-US" sz="1000" dirty="0"/>
              <a:t>: 0.941383509</a:t>
            </a:r>
          </a:p>
          <a:p>
            <a:pPr marL="0" indent="0">
              <a:buNone/>
            </a:pPr>
            <a:r>
              <a:rPr lang="en-US" sz="1000" dirty="0"/>
              <a:t>epoch:  358</a:t>
            </a:r>
          </a:p>
          <a:p>
            <a:pPr marL="0" indent="0">
              <a:buNone/>
            </a:pPr>
            <a:r>
              <a:rPr lang="en-US" sz="1000" dirty="0" err="1"/>
              <a:t>frechet</a:t>
            </a:r>
            <a:r>
              <a:rPr lang="en-US" sz="1000" dirty="0"/>
              <a:t> distance mean: 5.577784933  </a:t>
            </a:r>
            <a:r>
              <a:rPr lang="en-US" sz="1000" dirty="0" err="1"/>
              <a:t>frechet</a:t>
            </a:r>
            <a:r>
              <a:rPr lang="en-US" sz="1000" dirty="0"/>
              <a:t> distance std: 2.044802889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97BB3FB-A629-2A10-7BBE-7C3472F1F7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019906"/>
              </p:ext>
            </p:extLst>
          </p:nvPr>
        </p:nvGraphicFramePr>
        <p:xfrm>
          <a:off x="5667376" y="1354310"/>
          <a:ext cx="4472609" cy="2646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A54D2E2-0655-3353-9E0D-73C5932DC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0836074"/>
              </p:ext>
            </p:extLst>
          </p:nvPr>
        </p:nvGraphicFramePr>
        <p:xfrm>
          <a:off x="5667376" y="4001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58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06DE-145C-337B-9AD1-0ACFCD3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Bidmc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29F13-182F-365B-BD9B-781D8C05AD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117AA408-3B9C-8A12-1928-4962B54C4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05400" cy="4538133"/>
          </a:xfrm>
          <a:prstGeom prst="rect">
            <a:avLst/>
          </a:prstGeom>
        </p:spPr>
      </p:pic>
      <p:pic>
        <p:nvPicPr>
          <p:cNvPr id="7" name="Content Placeholder 6" descr="A diagram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A5CEFA72-3BE3-F8A0-4A7B-492D8BCE99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2" y="1825625"/>
            <a:ext cx="4895255" cy="4351338"/>
          </a:xfrm>
        </p:spPr>
      </p:pic>
    </p:spTree>
    <p:extLst>
      <p:ext uri="{BB962C8B-B14F-4D97-AF65-F5344CB8AC3E}">
        <p14:creationId xmlns:p14="http://schemas.microsoft.com/office/powerpoint/2010/main" val="14120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CD3C-DF68-248B-C88A-E9B9C5A1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CapnoBase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D1985-F084-F3DF-9DAF-653075C3E17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Best Results:</a:t>
            </a:r>
          </a:p>
          <a:p>
            <a:pPr marL="0" indent="0">
              <a:buNone/>
            </a:pPr>
            <a:r>
              <a:rPr lang="en-US" sz="1000" dirty="0"/>
              <a:t>epoch:  988</a:t>
            </a:r>
          </a:p>
          <a:p>
            <a:pPr marL="0" indent="0">
              <a:buNone/>
            </a:pPr>
            <a:r>
              <a:rPr lang="en-US" sz="1000" dirty="0" err="1"/>
              <a:t>rmse_mean</a:t>
            </a:r>
            <a:r>
              <a:rPr lang="en-US" sz="1000" dirty="0"/>
              <a:t>: 0.18393296, </a:t>
            </a:r>
            <a:r>
              <a:rPr lang="en-US" sz="1000" dirty="0" err="1"/>
              <a:t>rmse_std</a:t>
            </a:r>
            <a:r>
              <a:rPr lang="en-US" sz="1000" dirty="0"/>
              <a:t>: 0.075</a:t>
            </a:r>
          </a:p>
          <a:p>
            <a:pPr marL="0" indent="0">
              <a:buNone/>
            </a:pPr>
            <a:r>
              <a:rPr lang="en-US" sz="1000" dirty="0"/>
              <a:t>epoch: 988</a:t>
            </a:r>
          </a:p>
          <a:p>
            <a:pPr marL="0" indent="0">
              <a:buNone/>
            </a:pPr>
            <a:r>
              <a:rPr lang="en-US" sz="1000" dirty="0" err="1"/>
              <a:t>p_mean</a:t>
            </a:r>
            <a:r>
              <a:rPr lang="en-US" sz="1000" dirty="0"/>
              <a:t>: 0.683, </a:t>
            </a:r>
            <a:r>
              <a:rPr lang="en-US" sz="1000" dirty="0" err="1"/>
              <a:t>p_std</a:t>
            </a:r>
            <a:r>
              <a:rPr lang="en-US" sz="1000" dirty="0"/>
              <a:t>: 0.215</a:t>
            </a:r>
          </a:p>
          <a:p>
            <a:pPr marL="0" indent="0">
              <a:buNone/>
            </a:pPr>
            <a:r>
              <a:rPr lang="en-US" sz="1000" dirty="0"/>
              <a:t>epoch:  959</a:t>
            </a:r>
          </a:p>
          <a:p>
            <a:pPr marL="0" indent="0">
              <a:buNone/>
            </a:pPr>
            <a:r>
              <a:rPr lang="en-US" sz="1000" dirty="0" err="1"/>
              <a:t>r_squared_mean</a:t>
            </a:r>
            <a:r>
              <a:rPr lang="en-US" sz="1000" dirty="0"/>
              <a:t>: 0.26, </a:t>
            </a:r>
            <a:r>
              <a:rPr lang="en-US" sz="1000" dirty="0" err="1"/>
              <a:t>r_squared_std</a:t>
            </a:r>
            <a:r>
              <a:rPr lang="en-US" sz="1000" dirty="0"/>
              <a:t>: 0.93</a:t>
            </a:r>
          </a:p>
          <a:p>
            <a:pPr marL="0" indent="0">
              <a:buNone/>
            </a:pPr>
            <a:r>
              <a:rPr lang="en-US" sz="1000" dirty="0"/>
              <a:t>epoch:  988</a:t>
            </a:r>
          </a:p>
          <a:p>
            <a:pPr marL="0" indent="0">
              <a:buNone/>
            </a:pPr>
            <a:r>
              <a:rPr lang="en-US" sz="1000" dirty="0" err="1"/>
              <a:t>frechet</a:t>
            </a:r>
            <a:r>
              <a:rPr lang="en-US" sz="1000" dirty="0"/>
              <a:t> distance mean: 4.16  </a:t>
            </a:r>
            <a:r>
              <a:rPr lang="en-US" sz="1000" dirty="0" err="1"/>
              <a:t>frechet</a:t>
            </a:r>
            <a:r>
              <a:rPr lang="en-US" sz="1000" dirty="0"/>
              <a:t> distance std: 1.6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B03DC8E-C5ED-046D-F636-76A1F51A9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932428"/>
              </p:ext>
            </p:extLst>
          </p:nvPr>
        </p:nvGraphicFramePr>
        <p:xfrm>
          <a:off x="6022848" y="1362456"/>
          <a:ext cx="4572000" cy="2404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AD58B5B-9AD0-7C42-C74C-4FDE93A650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400715"/>
              </p:ext>
            </p:extLst>
          </p:nvPr>
        </p:nvGraphicFramePr>
        <p:xfrm>
          <a:off x="6022848" y="37673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208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06DE-145C-337B-9AD1-0ACFCD3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Capnobase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US" sz="3200" dirty="0"/>
          </a:p>
        </p:txBody>
      </p:sp>
      <p:pic>
        <p:nvPicPr>
          <p:cNvPr id="11" name="Content Placeholder 10" descr="A diagram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297831B8-B4B0-4C88-00FF-F9B351DA2C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72" y="1825625"/>
            <a:ext cx="4895255" cy="4351338"/>
          </a:xfrm>
        </p:spPr>
      </p:pic>
      <p:pic>
        <p:nvPicPr>
          <p:cNvPr id="8" name="Content Placeholder 7" descr="A diagram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AC1E87B3-8C7B-ACA5-EC03-88523C30D4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2" y="1825625"/>
            <a:ext cx="4895255" cy="4351338"/>
          </a:xfrm>
        </p:spPr>
      </p:pic>
    </p:spTree>
    <p:extLst>
      <p:ext uri="{BB962C8B-B14F-4D97-AF65-F5344CB8AC3E}">
        <p14:creationId xmlns:p14="http://schemas.microsoft.com/office/powerpoint/2010/main" val="25740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CD3C-DF68-248B-C88A-E9B9C5A1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Mimic_AFib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D1985-F084-F3DF-9DAF-653075C3E17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Best Results:</a:t>
            </a:r>
          </a:p>
          <a:p>
            <a:pPr marL="0" indent="0">
              <a:buNone/>
            </a:pPr>
            <a:r>
              <a:rPr lang="en-US" sz="1000" dirty="0"/>
              <a:t>epoch:  584</a:t>
            </a:r>
          </a:p>
          <a:p>
            <a:pPr marL="0" indent="0">
              <a:buNone/>
            </a:pPr>
            <a:r>
              <a:rPr lang="en-US" sz="1000" dirty="0" err="1"/>
              <a:t>rmse_mean</a:t>
            </a:r>
            <a:r>
              <a:rPr lang="en-US" sz="1000" dirty="0"/>
              <a:t>: 0.332, </a:t>
            </a:r>
            <a:r>
              <a:rPr lang="en-US" sz="1000" dirty="0" err="1"/>
              <a:t>rmse_std</a:t>
            </a:r>
            <a:r>
              <a:rPr lang="en-US" sz="1000" dirty="0"/>
              <a:t>: 0. 118</a:t>
            </a:r>
          </a:p>
          <a:p>
            <a:pPr marL="0" indent="0">
              <a:buNone/>
            </a:pPr>
            <a:r>
              <a:rPr lang="en-US" sz="1000" dirty="0"/>
              <a:t>epoch: 614</a:t>
            </a:r>
          </a:p>
          <a:p>
            <a:pPr marL="0" indent="0">
              <a:buNone/>
            </a:pPr>
            <a:r>
              <a:rPr lang="en-US" sz="1000" dirty="0" err="1"/>
              <a:t>p_mean</a:t>
            </a:r>
            <a:r>
              <a:rPr lang="en-US" sz="1000" dirty="0"/>
              <a:t>: 0.246, </a:t>
            </a:r>
            <a:r>
              <a:rPr lang="en-US" sz="1000" dirty="0" err="1"/>
              <a:t>p_std</a:t>
            </a:r>
            <a:r>
              <a:rPr lang="en-US" sz="1000" dirty="0"/>
              <a:t>: 0.216</a:t>
            </a:r>
          </a:p>
          <a:p>
            <a:pPr marL="0" indent="0">
              <a:buNone/>
            </a:pPr>
            <a:r>
              <a:rPr lang="en-US" sz="1000" dirty="0"/>
              <a:t>epoch:  610</a:t>
            </a:r>
          </a:p>
          <a:p>
            <a:pPr marL="0" indent="0">
              <a:buNone/>
            </a:pPr>
            <a:r>
              <a:rPr lang="en-US" sz="1000" dirty="0" err="1"/>
              <a:t>r_squared_mean</a:t>
            </a:r>
            <a:r>
              <a:rPr lang="en-US" sz="1000" dirty="0"/>
              <a:t>: 0.928871087223809, </a:t>
            </a:r>
            <a:r>
              <a:rPr lang="en-US" sz="1000" dirty="0" err="1"/>
              <a:t>r_squared_std</a:t>
            </a:r>
            <a:r>
              <a:rPr lang="en-US" sz="1000" dirty="0"/>
              <a:t>: 1.48121876841374</a:t>
            </a:r>
          </a:p>
          <a:p>
            <a:pPr marL="0" indent="0">
              <a:buNone/>
            </a:pPr>
            <a:r>
              <a:rPr lang="en-US" sz="1000" dirty="0"/>
              <a:t>epoch:  584</a:t>
            </a:r>
          </a:p>
          <a:p>
            <a:pPr marL="0" indent="0">
              <a:buNone/>
            </a:pPr>
            <a:r>
              <a:rPr lang="en-US" sz="1000" dirty="0" err="1"/>
              <a:t>frechet</a:t>
            </a:r>
            <a:r>
              <a:rPr lang="en-US" sz="1000" dirty="0"/>
              <a:t> distance mean: 7.52  </a:t>
            </a:r>
            <a:r>
              <a:rPr lang="en-US" sz="1000" dirty="0" err="1"/>
              <a:t>frechet</a:t>
            </a:r>
            <a:r>
              <a:rPr lang="en-US" sz="1000" dirty="0"/>
              <a:t> distance std: 2.6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5261626-1592-9682-7712-16E9DE74A9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900997"/>
              </p:ext>
            </p:extLst>
          </p:nvPr>
        </p:nvGraphicFramePr>
        <p:xfrm>
          <a:off x="6096000" y="1432249"/>
          <a:ext cx="4572000" cy="2272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97E63E8-1A9C-E300-3044-934E667CF8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904707"/>
              </p:ext>
            </p:extLst>
          </p:nvPr>
        </p:nvGraphicFramePr>
        <p:xfrm>
          <a:off x="6096000" y="4001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5247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06DE-145C-337B-9AD1-0ACFCD3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MIMIC_AFib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US" sz="3200" dirty="0"/>
          </a:p>
        </p:txBody>
      </p:sp>
      <p:pic>
        <p:nvPicPr>
          <p:cNvPr id="8" name="Picture 7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B50F71CC-EA9C-DD7F-8B27-954493CDC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29003"/>
            <a:ext cx="4478694" cy="5589037"/>
          </a:xfrm>
          <a:prstGeom prst="rect">
            <a:avLst/>
          </a:prstGeom>
        </p:spPr>
      </p:pic>
      <p:pic>
        <p:nvPicPr>
          <p:cNvPr id="11" name="Picture 10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2D9905BD-D506-D01C-CB35-B5D890B09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69" y="1268962"/>
            <a:ext cx="4357396" cy="5589038"/>
          </a:xfrm>
          <a:prstGeom prst="rect">
            <a:avLst/>
          </a:prstGeom>
        </p:spPr>
      </p:pic>
      <p:pic>
        <p:nvPicPr>
          <p:cNvPr id="13" name="Picture 12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F45D4CA9-E5DB-A374-EDA9-0A616A45D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08" y="1268961"/>
            <a:ext cx="3990391" cy="55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47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CD3C-DF68-248B-C88A-E9B9C5A1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MIMIC_non_AFib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D1985-F084-F3DF-9DAF-653075C3E17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Best Results:</a:t>
            </a:r>
          </a:p>
          <a:p>
            <a:pPr marL="0" indent="0">
              <a:buNone/>
            </a:pPr>
            <a:r>
              <a:rPr lang="en-US" sz="1000" dirty="0"/>
              <a:t>epoch:  260</a:t>
            </a:r>
          </a:p>
          <a:p>
            <a:pPr marL="0" indent="0">
              <a:buNone/>
            </a:pPr>
            <a:r>
              <a:rPr lang="en-US" sz="1000" dirty="0" err="1"/>
              <a:t>rmse_mean</a:t>
            </a:r>
            <a:r>
              <a:rPr lang="en-US" sz="1000" dirty="0"/>
              <a:t>: 0.287, </a:t>
            </a:r>
            <a:r>
              <a:rPr lang="en-US" sz="1000" dirty="0" err="1"/>
              <a:t>rmse_std</a:t>
            </a:r>
            <a:r>
              <a:rPr lang="en-US" sz="1000" dirty="0"/>
              <a:t>: 0.0915</a:t>
            </a:r>
          </a:p>
          <a:p>
            <a:pPr marL="0" indent="0">
              <a:buNone/>
            </a:pPr>
            <a:r>
              <a:rPr lang="en-US" sz="1000" dirty="0"/>
              <a:t>epoch: 240</a:t>
            </a:r>
          </a:p>
          <a:p>
            <a:pPr marL="0" indent="0">
              <a:buNone/>
            </a:pPr>
            <a:r>
              <a:rPr lang="en-US" sz="1000" dirty="0" err="1"/>
              <a:t>p_mean</a:t>
            </a:r>
            <a:r>
              <a:rPr lang="en-US" sz="1000" dirty="0"/>
              <a:t>: 0.198, </a:t>
            </a:r>
            <a:r>
              <a:rPr lang="en-US" sz="1000" dirty="0" err="1"/>
              <a:t>p_std</a:t>
            </a:r>
            <a:r>
              <a:rPr lang="en-US" sz="1000" dirty="0"/>
              <a:t>: 0.071</a:t>
            </a:r>
          </a:p>
          <a:p>
            <a:pPr marL="0" indent="0">
              <a:buNone/>
            </a:pPr>
            <a:r>
              <a:rPr lang="en-US" sz="1000" dirty="0"/>
              <a:t>epoch:  260</a:t>
            </a:r>
          </a:p>
          <a:p>
            <a:pPr marL="0" indent="0">
              <a:buNone/>
            </a:pPr>
            <a:r>
              <a:rPr lang="en-US" sz="1000" dirty="0" err="1"/>
              <a:t>r_squared_mean</a:t>
            </a:r>
            <a:r>
              <a:rPr lang="en-US" sz="1000" dirty="0"/>
              <a:t>: 0.072, </a:t>
            </a:r>
            <a:r>
              <a:rPr lang="en-US" sz="1000" dirty="0" err="1"/>
              <a:t>r_squared_std</a:t>
            </a:r>
            <a:r>
              <a:rPr lang="en-US" sz="1000" dirty="0"/>
              <a:t>: 0.929</a:t>
            </a:r>
          </a:p>
          <a:p>
            <a:pPr marL="0" indent="0">
              <a:buNone/>
            </a:pPr>
            <a:r>
              <a:rPr lang="en-US" sz="1000" dirty="0"/>
              <a:t>epoch:  260</a:t>
            </a:r>
          </a:p>
          <a:p>
            <a:pPr marL="0" indent="0">
              <a:buNone/>
            </a:pPr>
            <a:r>
              <a:rPr lang="en-US" sz="1000" dirty="0" err="1"/>
              <a:t>frechet</a:t>
            </a:r>
            <a:r>
              <a:rPr lang="en-US" sz="1000" dirty="0"/>
              <a:t> distance mean: 7.21  </a:t>
            </a:r>
            <a:r>
              <a:rPr lang="en-US" sz="1000" dirty="0" err="1"/>
              <a:t>frechet</a:t>
            </a:r>
            <a:r>
              <a:rPr lang="en-US" sz="1000" dirty="0"/>
              <a:t> distance std: 2.049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97BB3FB-A629-2A10-7BBE-7C3472F1F79F}"/>
              </a:ext>
            </a:extLst>
          </p:cNvPr>
          <p:cNvGraphicFramePr>
            <a:graphicFrameLocks/>
          </p:cNvGraphicFramePr>
          <p:nvPr/>
        </p:nvGraphicFramePr>
        <p:xfrm>
          <a:off x="5667376" y="1354310"/>
          <a:ext cx="4472609" cy="2646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A54D2E2-0655-3353-9E0D-73C5932DC837}"/>
              </a:ext>
            </a:extLst>
          </p:cNvPr>
          <p:cNvGraphicFramePr>
            <a:graphicFrameLocks/>
          </p:cNvGraphicFramePr>
          <p:nvPr/>
        </p:nvGraphicFramePr>
        <p:xfrm>
          <a:off x="5667376" y="4001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364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7AF131-685F-812E-0FE6-C591046C6C19}"/>
              </a:ext>
            </a:extLst>
          </p:cNvPr>
          <p:cNvSpPr txBox="1"/>
          <p:nvPr/>
        </p:nvSpPr>
        <p:spPr>
          <a:xfrm>
            <a:off x="1646363" y="2699909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DE809-27B0-F71B-9990-8F5E5EE7A17F}"/>
              </a:ext>
            </a:extLst>
          </p:cNvPr>
          <p:cNvSpPr txBox="1"/>
          <p:nvPr/>
        </p:nvSpPr>
        <p:spPr>
          <a:xfrm>
            <a:off x="1663087" y="2281231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Embedding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664768-7594-AA44-F9A6-7C40F183DFE7}"/>
              </a:ext>
            </a:extLst>
          </p:cNvPr>
          <p:cNvSpPr txBox="1"/>
          <p:nvPr/>
        </p:nvSpPr>
        <p:spPr>
          <a:xfrm>
            <a:off x="1653919" y="5443639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E397D-68DC-0357-7E0C-CD6F05027BA0}"/>
              </a:ext>
            </a:extLst>
          </p:cNvPr>
          <p:cNvSpPr txBox="1"/>
          <p:nvPr/>
        </p:nvSpPr>
        <p:spPr>
          <a:xfrm>
            <a:off x="1635544" y="1642080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Signal Patch Partition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73B80-EA5C-2B52-31E8-56AE05C44587}"/>
              </a:ext>
            </a:extLst>
          </p:cNvPr>
          <p:cNvSpPr txBox="1"/>
          <p:nvPr/>
        </p:nvSpPr>
        <p:spPr>
          <a:xfrm>
            <a:off x="1646363" y="3726999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188C9-3DA6-3839-16A3-51401C91C1CB}"/>
              </a:ext>
            </a:extLst>
          </p:cNvPr>
          <p:cNvSpPr txBox="1"/>
          <p:nvPr/>
        </p:nvSpPr>
        <p:spPr>
          <a:xfrm>
            <a:off x="1639799" y="3326683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9A371-6CB7-8233-21D5-8906EDE64B6E}"/>
              </a:ext>
            </a:extLst>
          </p:cNvPr>
          <p:cNvSpPr txBox="1"/>
          <p:nvPr/>
        </p:nvSpPr>
        <p:spPr>
          <a:xfrm>
            <a:off x="1675479" y="4773415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946B1-C316-E8BE-C9C1-E0FE5A71B913}"/>
              </a:ext>
            </a:extLst>
          </p:cNvPr>
          <p:cNvSpPr txBox="1"/>
          <p:nvPr/>
        </p:nvSpPr>
        <p:spPr>
          <a:xfrm>
            <a:off x="1622428" y="4384929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Merging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B641C-2E95-2570-B29C-302567B55D42}"/>
              </a:ext>
            </a:extLst>
          </p:cNvPr>
          <p:cNvSpPr txBox="1"/>
          <p:nvPr/>
        </p:nvSpPr>
        <p:spPr>
          <a:xfrm>
            <a:off x="3055542" y="5974748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1D </a:t>
            </a:r>
            <a:r>
              <a:rPr lang="en-US" sz="800" i="1" dirty="0" err="1"/>
              <a:t>SwinTransformer</a:t>
            </a:r>
            <a:r>
              <a:rPr lang="en-US" sz="800" i="1" dirty="0"/>
              <a:t> Block X1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B3F164-1914-C88F-D021-E290BFD10C2A}"/>
              </a:ext>
            </a:extLst>
          </p:cNvPr>
          <p:cNvSpPr txBox="1"/>
          <p:nvPr/>
        </p:nvSpPr>
        <p:spPr>
          <a:xfrm>
            <a:off x="4471424" y="5974906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F57B4B-705A-ACCC-C5F3-A4F73EDABF5B}"/>
              </a:ext>
            </a:extLst>
          </p:cNvPr>
          <p:cNvSpPr txBox="1"/>
          <p:nvPr/>
        </p:nvSpPr>
        <p:spPr>
          <a:xfrm>
            <a:off x="5897761" y="4757206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D73B34-30D3-CD90-0EDE-3286DE95D2E3}"/>
              </a:ext>
            </a:extLst>
          </p:cNvPr>
          <p:cNvSpPr txBox="1"/>
          <p:nvPr/>
        </p:nvSpPr>
        <p:spPr>
          <a:xfrm>
            <a:off x="5897761" y="5250422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E28C42-E38F-1947-E984-2BD3F346077C}"/>
              </a:ext>
            </a:extLst>
          </p:cNvPr>
          <p:cNvSpPr txBox="1"/>
          <p:nvPr/>
        </p:nvSpPr>
        <p:spPr>
          <a:xfrm>
            <a:off x="5897761" y="3686933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2A02-A46A-D6A7-2CB5-9108578C120D}"/>
              </a:ext>
            </a:extLst>
          </p:cNvPr>
          <p:cNvSpPr txBox="1"/>
          <p:nvPr/>
        </p:nvSpPr>
        <p:spPr>
          <a:xfrm>
            <a:off x="5897761" y="4180149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52B17E-2CAA-C227-886D-B1F4C5C5A2D6}"/>
              </a:ext>
            </a:extLst>
          </p:cNvPr>
          <p:cNvSpPr txBox="1"/>
          <p:nvPr/>
        </p:nvSpPr>
        <p:spPr>
          <a:xfrm>
            <a:off x="5897761" y="2627171"/>
            <a:ext cx="1071172" cy="367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1D </a:t>
            </a:r>
            <a:r>
              <a:rPr lang="en-US" sz="800" i="1" err="1"/>
              <a:t>SwinTransformer</a:t>
            </a:r>
            <a:r>
              <a:rPr lang="en-US" sz="800" i="1"/>
              <a:t> Block X2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75A205-E020-C9A7-A8FC-CC30F705140A}"/>
              </a:ext>
            </a:extLst>
          </p:cNvPr>
          <p:cNvSpPr txBox="1"/>
          <p:nvPr/>
        </p:nvSpPr>
        <p:spPr>
          <a:xfrm>
            <a:off x="5897761" y="3120387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799FD6-890B-9851-3F50-158E86691B3B}"/>
              </a:ext>
            </a:extLst>
          </p:cNvPr>
          <p:cNvSpPr txBox="1"/>
          <p:nvPr/>
        </p:nvSpPr>
        <p:spPr>
          <a:xfrm>
            <a:off x="5897760" y="2124129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572F3A-0532-8DB9-C14A-A47D41E057E9}"/>
              </a:ext>
            </a:extLst>
          </p:cNvPr>
          <p:cNvSpPr txBox="1"/>
          <p:nvPr/>
        </p:nvSpPr>
        <p:spPr>
          <a:xfrm>
            <a:off x="5912032" y="1672587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Projection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6D78FF1-220A-1287-9C7B-5B7FC9E8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33" y="945684"/>
            <a:ext cx="1212703" cy="25504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2D9AF96-F360-53B2-A524-3FA02FB0E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59" y="959538"/>
            <a:ext cx="1197222" cy="268829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7D9B489-B1C2-0BF9-ACAB-96A3BCB349C5}"/>
              </a:ext>
            </a:extLst>
          </p:cNvPr>
          <p:cNvSpPr txBox="1"/>
          <p:nvPr/>
        </p:nvSpPr>
        <p:spPr>
          <a:xfrm>
            <a:off x="921319" y="5890879"/>
            <a:ext cx="694815" cy="26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Encoder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6C73C6-D5A3-58DE-0F60-8B21FE9E88F6}"/>
              </a:ext>
            </a:extLst>
          </p:cNvPr>
          <p:cNvSpPr txBox="1"/>
          <p:nvPr/>
        </p:nvSpPr>
        <p:spPr>
          <a:xfrm>
            <a:off x="6948552" y="5890878"/>
            <a:ext cx="749501" cy="26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Decoder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B94CED-AE8E-57D1-33DF-9B7CFFAA48CC}"/>
              </a:ext>
            </a:extLst>
          </p:cNvPr>
          <p:cNvSpPr txBox="1"/>
          <p:nvPr/>
        </p:nvSpPr>
        <p:spPr>
          <a:xfrm>
            <a:off x="3902062" y="6578937"/>
            <a:ext cx="1138723" cy="26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/>
              <a:t>BottleNeck</a:t>
            </a:r>
            <a:endParaRPr lang="en-US" sz="1000" i="1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B87F19E-FA73-D735-F9FB-8A191224D4BA}"/>
              </a:ext>
            </a:extLst>
          </p:cNvPr>
          <p:cNvCxnSpPr>
            <a:cxnSpLocks/>
            <a:stCxn id="189" idx="3"/>
            <a:endCxn id="34" idx="1"/>
          </p:cNvCxnSpPr>
          <p:nvPr/>
        </p:nvCxnSpPr>
        <p:spPr>
          <a:xfrm flipV="1">
            <a:off x="2710970" y="4940950"/>
            <a:ext cx="3186791" cy="56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6F9FBB1-6276-CC51-BA9C-85C1EA85E7F1}"/>
              </a:ext>
            </a:extLst>
          </p:cNvPr>
          <p:cNvCxnSpPr>
            <a:cxnSpLocks/>
            <a:stCxn id="190" idx="3"/>
            <a:endCxn id="37" idx="1"/>
          </p:cNvCxnSpPr>
          <p:nvPr/>
        </p:nvCxnSpPr>
        <p:spPr>
          <a:xfrm flipV="1">
            <a:off x="2710970" y="3870677"/>
            <a:ext cx="3186791" cy="4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2CBD519-2971-CC7F-ABA3-B657CB146C0D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 flipV="1">
            <a:off x="2717535" y="2810915"/>
            <a:ext cx="3180226" cy="7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12711F0-7800-5C4E-CD64-EFD7952C8E3B}"/>
                  </a:ext>
                </a:extLst>
              </p:cNvPr>
              <p:cNvSpPr txBox="1"/>
              <p:nvPr/>
            </p:nvSpPr>
            <p:spPr>
              <a:xfrm>
                <a:off x="729765" y="2725472"/>
                <a:ext cx="524324" cy="33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C</a:t>
                </a:r>
                <a:endParaRPr lang="en-US" sz="100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12711F0-7800-5C4E-CD64-EFD7952C8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5" y="2725472"/>
                <a:ext cx="524324" cy="339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FB9982-0CF5-4E73-D818-3BFBA49CE8DB}"/>
                  </a:ext>
                </a:extLst>
              </p:cNvPr>
              <p:cNvSpPr txBox="1"/>
              <p:nvPr/>
            </p:nvSpPr>
            <p:spPr>
              <a:xfrm>
                <a:off x="734071" y="3724885"/>
                <a:ext cx="524324" cy="3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2C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FB9982-0CF5-4E73-D818-3BFBA49C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71" y="3724885"/>
                <a:ext cx="524324" cy="34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D38587-CF76-0B2C-AA30-006FEC5463C3}"/>
                  </a:ext>
                </a:extLst>
              </p:cNvPr>
              <p:cNvSpPr txBox="1"/>
              <p:nvPr/>
            </p:nvSpPr>
            <p:spPr>
              <a:xfrm>
                <a:off x="7248871" y="4782580"/>
                <a:ext cx="586376" cy="31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1000" dirty="0"/>
                  <a:t> × </a:t>
                </a:r>
                <a:r>
                  <a:rPr lang="en-US" sz="800" dirty="0"/>
                  <a:t>4C</a:t>
                </a: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FD38587-CF76-0B2C-AA30-006FEC546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1" y="4782580"/>
                <a:ext cx="586376" cy="314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2150E66-5307-5116-353B-2D9CDC872A6D}"/>
                  </a:ext>
                </a:extLst>
              </p:cNvPr>
              <p:cNvSpPr txBox="1"/>
              <p:nvPr/>
            </p:nvSpPr>
            <p:spPr>
              <a:xfrm>
                <a:off x="3106098" y="6532269"/>
                <a:ext cx="618001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8C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2150E66-5307-5116-353B-2D9CDC872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098" y="6532269"/>
                <a:ext cx="618001" cy="313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783689E-FE8C-E7B8-93F0-4555B6154E65}"/>
                  </a:ext>
                </a:extLst>
              </p:cNvPr>
              <p:cNvSpPr txBox="1"/>
              <p:nvPr/>
            </p:nvSpPr>
            <p:spPr>
              <a:xfrm>
                <a:off x="731905" y="4830579"/>
                <a:ext cx="524324" cy="340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4C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783689E-FE8C-E7B8-93F0-4555B615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05" y="4830579"/>
                <a:ext cx="524324" cy="340971"/>
              </a:xfrm>
              <a:prstGeom prst="rect">
                <a:avLst/>
              </a:prstGeom>
              <a:blipFill>
                <a:blip r:embed="rId8"/>
                <a:stretch>
                  <a:fillRect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2DBF32-0186-1AEC-68D9-BCFDB86273E9}"/>
                  </a:ext>
                </a:extLst>
              </p:cNvPr>
              <p:cNvSpPr txBox="1"/>
              <p:nvPr/>
            </p:nvSpPr>
            <p:spPr>
              <a:xfrm>
                <a:off x="731906" y="1740521"/>
                <a:ext cx="524324" cy="33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 i="1"/>
                  <a:t> × </a:t>
                </a:r>
                <a:r>
                  <a:rPr lang="en-US" sz="800" i="1"/>
                  <a:t>B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2DBF32-0186-1AEC-68D9-BCFDB862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06" y="1740521"/>
                <a:ext cx="524324" cy="339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2F46B71B-4983-D327-2A01-D80EA4FDFF05}"/>
              </a:ext>
            </a:extLst>
          </p:cNvPr>
          <p:cNvSpPr txBox="1"/>
          <p:nvPr/>
        </p:nvSpPr>
        <p:spPr>
          <a:xfrm>
            <a:off x="736833" y="1233113"/>
            <a:ext cx="524324" cy="23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2C9D418-D255-5AFD-B9F2-1AEF83B0E373}"/>
                  </a:ext>
                </a:extLst>
              </p:cNvPr>
              <p:cNvSpPr txBox="1"/>
              <p:nvPr/>
            </p:nvSpPr>
            <p:spPr>
              <a:xfrm>
                <a:off x="7248871" y="3761552"/>
                <a:ext cx="524324" cy="3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1000"/>
                  <a:t> × </a:t>
                </a:r>
                <a:r>
                  <a:rPr lang="en-US" sz="800"/>
                  <a:t>2C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2C9D418-D255-5AFD-B9F2-1AEF83B0E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71" y="3761552"/>
                <a:ext cx="524324" cy="34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1C3E1-63B0-CCA9-F307-A4FA5CD3F842}"/>
                  </a:ext>
                </a:extLst>
              </p:cNvPr>
              <p:cNvSpPr txBox="1"/>
              <p:nvPr/>
            </p:nvSpPr>
            <p:spPr>
              <a:xfrm>
                <a:off x="7241803" y="2633943"/>
                <a:ext cx="524324" cy="33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i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000" dirty="0"/>
                  <a:t> × </a:t>
                </a:r>
                <a:r>
                  <a:rPr lang="en-US" sz="800" dirty="0"/>
                  <a:t>C</a:t>
                </a: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1C3E1-63B0-CCA9-F307-A4FA5CD3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803" y="2633943"/>
                <a:ext cx="524324" cy="339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>
            <a:extLst>
              <a:ext uri="{FF2B5EF4-FFF2-40B4-BE49-F238E27FC236}">
                <a16:creationId xmlns:a16="http://schemas.microsoft.com/office/drawing/2014/main" id="{4392D7D5-8489-4A11-1ECA-390DEBB6F2CD}"/>
              </a:ext>
            </a:extLst>
          </p:cNvPr>
          <p:cNvSpPr txBox="1"/>
          <p:nvPr/>
        </p:nvSpPr>
        <p:spPr>
          <a:xfrm>
            <a:off x="7248871" y="1779699"/>
            <a:ext cx="524324" cy="23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L ×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50B2E21-1A1A-38AB-3700-447AAEE8A9F5}"/>
                  </a:ext>
                </a:extLst>
              </p:cNvPr>
              <p:cNvSpPr txBox="1"/>
              <p:nvPr/>
            </p:nvSpPr>
            <p:spPr>
              <a:xfrm>
                <a:off x="3630423" y="2248355"/>
                <a:ext cx="1307601" cy="48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50B2E21-1A1A-38AB-3700-447AAEE8A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23" y="2248355"/>
                <a:ext cx="1307601" cy="48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E97C45-994C-3F8E-2022-966B0BF4EBB6}"/>
                  </a:ext>
                </a:extLst>
              </p:cNvPr>
              <p:cNvSpPr txBox="1"/>
              <p:nvPr/>
            </p:nvSpPr>
            <p:spPr>
              <a:xfrm>
                <a:off x="3661054" y="3383526"/>
                <a:ext cx="1307601" cy="48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err="1"/>
                  <a:t>Respath</a:t>
                </a:r>
                <a:r>
                  <a:rPr lang="en-US" sz="800" i="1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b="0" i="0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E97C45-994C-3F8E-2022-966B0BF4E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054" y="3383526"/>
                <a:ext cx="1307601" cy="48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E5C333-A3FB-CB57-8F0B-6ED519132B56}"/>
                  </a:ext>
                </a:extLst>
              </p:cNvPr>
              <p:cNvSpPr txBox="1"/>
              <p:nvPr/>
            </p:nvSpPr>
            <p:spPr>
              <a:xfrm>
                <a:off x="3707463" y="4446327"/>
                <a:ext cx="1307601" cy="48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 err="1"/>
                  <a:t>Respath</a:t>
                </a:r>
                <a:r>
                  <a:rPr lang="en-US" sz="800" i="1" dirty="0"/>
                  <a:t> Connection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b="0" i="0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3E5C333-A3FB-CB57-8F0B-6ED519132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463" y="4446327"/>
                <a:ext cx="1307601" cy="48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Arrow: Down 156">
            <a:extLst>
              <a:ext uri="{FF2B5EF4-FFF2-40B4-BE49-F238E27FC236}">
                <a16:creationId xmlns:a16="http://schemas.microsoft.com/office/drawing/2014/main" id="{7EF51DC9-7E8E-C777-6658-1A580A353195}"/>
              </a:ext>
            </a:extLst>
          </p:cNvPr>
          <p:cNvSpPr/>
          <p:nvPr/>
        </p:nvSpPr>
        <p:spPr>
          <a:xfrm>
            <a:off x="2092174" y="1251748"/>
            <a:ext cx="136990" cy="4333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CFEF03BA-4881-3245-0A12-F7D39A6C494A}"/>
              </a:ext>
            </a:extLst>
          </p:cNvPr>
          <p:cNvSpPr/>
          <p:nvPr/>
        </p:nvSpPr>
        <p:spPr>
          <a:xfrm>
            <a:off x="4126714" y="6080713"/>
            <a:ext cx="344711" cy="11839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Down 160">
            <a:extLst>
              <a:ext uri="{FF2B5EF4-FFF2-40B4-BE49-F238E27FC236}">
                <a16:creationId xmlns:a16="http://schemas.microsoft.com/office/drawing/2014/main" id="{1858D3A7-DAEB-E5F3-6EED-4AA9590E4B35}"/>
              </a:ext>
            </a:extLst>
          </p:cNvPr>
          <p:cNvSpPr/>
          <p:nvPr/>
        </p:nvSpPr>
        <p:spPr>
          <a:xfrm>
            <a:off x="2092174" y="1932005"/>
            <a:ext cx="153219" cy="31584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9FD5600A-9F44-0AFB-915C-2CBA50DF157C}"/>
              </a:ext>
            </a:extLst>
          </p:cNvPr>
          <p:cNvSpPr/>
          <p:nvPr/>
        </p:nvSpPr>
        <p:spPr>
          <a:xfrm>
            <a:off x="2092173" y="2546214"/>
            <a:ext cx="153219" cy="11467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Down 162">
            <a:extLst>
              <a:ext uri="{FF2B5EF4-FFF2-40B4-BE49-F238E27FC236}">
                <a16:creationId xmlns:a16="http://schemas.microsoft.com/office/drawing/2014/main" id="{0E1CB91A-8610-5142-486A-0536F81981C2}"/>
              </a:ext>
            </a:extLst>
          </p:cNvPr>
          <p:cNvSpPr/>
          <p:nvPr/>
        </p:nvSpPr>
        <p:spPr>
          <a:xfrm>
            <a:off x="2092173" y="3085888"/>
            <a:ext cx="153219" cy="21409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Arrow: Down 163">
            <a:extLst>
              <a:ext uri="{FF2B5EF4-FFF2-40B4-BE49-F238E27FC236}">
                <a16:creationId xmlns:a16="http://schemas.microsoft.com/office/drawing/2014/main" id="{AB3A7E4B-0105-084E-60D4-A8C4253A2F3B}"/>
              </a:ext>
            </a:extLst>
          </p:cNvPr>
          <p:cNvSpPr/>
          <p:nvPr/>
        </p:nvSpPr>
        <p:spPr>
          <a:xfrm>
            <a:off x="2092173" y="3568716"/>
            <a:ext cx="139145" cy="15010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276F9347-4D77-E761-4411-C109EA7ACBBA}"/>
              </a:ext>
            </a:extLst>
          </p:cNvPr>
          <p:cNvSpPr/>
          <p:nvPr/>
        </p:nvSpPr>
        <p:spPr>
          <a:xfrm>
            <a:off x="2078099" y="4112177"/>
            <a:ext cx="153219" cy="254132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Down 166">
            <a:extLst>
              <a:ext uri="{FF2B5EF4-FFF2-40B4-BE49-F238E27FC236}">
                <a16:creationId xmlns:a16="http://schemas.microsoft.com/office/drawing/2014/main" id="{ED96F551-8BED-90D6-C5A3-5B6BDD817962}"/>
              </a:ext>
            </a:extLst>
          </p:cNvPr>
          <p:cNvSpPr/>
          <p:nvPr/>
        </p:nvSpPr>
        <p:spPr>
          <a:xfrm>
            <a:off x="2092173" y="4670329"/>
            <a:ext cx="153219" cy="11467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Down 167">
            <a:extLst>
              <a:ext uri="{FF2B5EF4-FFF2-40B4-BE49-F238E27FC236}">
                <a16:creationId xmlns:a16="http://schemas.microsoft.com/office/drawing/2014/main" id="{70C08BF3-37BE-D33C-E99D-21A51F5EE292}"/>
              </a:ext>
            </a:extLst>
          </p:cNvPr>
          <p:cNvSpPr/>
          <p:nvPr/>
        </p:nvSpPr>
        <p:spPr>
          <a:xfrm>
            <a:off x="2078099" y="5198847"/>
            <a:ext cx="153219" cy="21409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0FBAD21B-4B6F-E0A8-AE95-1662644A653A}"/>
              </a:ext>
            </a:extLst>
          </p:cNvPr>
          <p:cNvSpPr/>
          <p:nvPr/>
        </p:nvSpPr>
        <p:spPr>
          <a:xfrm>
            <a:off x="5897760" y="4731857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E675866B-A464-3B60-0228-B65A88F81FA5}"/>
              </a:ext>
            </a:extLst>
          </p:cNvPr>
          <p:cNvSpPr/>
          <p:nvPr/>
        </p:nvSpPr>
        <p:spPr>
          <a:xfrm>
            <a:off x="5891197" y="3678788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43605001-FE35-F7D0-E748-2A479EAAB0F8}"/>
              </a:ext>
            </a:extLst>
          </p:cNvPr>
          <p:cNvSpPr/>
          <p:nvPr/>
        </p:nvSpPr>
        <p:spPr>
          <a:xfrm>
            <a:off x="5891197" y="2601349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F4505C84-19B9-C88B-63D8-9B9168E8548F}"/>
              </a:ext>
            </a:extLst>
          </p:cNvPr>
          <p:cNvSpPr/>
          <p:nvPr/>
        </p:nvSpPr>
        <p:spPr>
          <a:xfrm>
            <a:off x="1639799" y="4805493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E14CB170-1E33-9CCC-C1A5-F7B4D6151F68}"/>
              </a:ext>
            </a:extLst>
          </p:cNvPr>
          <p:cNvSpPr/>
          <p:nvPr/>
        </p:nvSpPr>
        <p:spPr>
          <a:xfrm>
            <a:off x="1639799" y="3718823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C3308DE4-A294-43F6-AF5A-CE5C020F37AC}"/>
              </a:ext>
            </a:extLst>
          </p:cNvPr>
          <p:cNvSpPr/>
          <p:nvPr/>
        </p:nvSpPr>
        <p:spPr>
          <a:xfrm>
            <a:off x="1639799" y="2681559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AB29ECFC-A1F8-9FDC-EBA7-4A1D22E2894D}"/>
              </a:ext>
            </a:extLst>
          </p:cNvPr>
          <p:cNvSpPr/>
          <p:nvPr/>
        </p:nvSpPr>
        <p:spPr>
          <a:xfrm>
            <a:off x="1639799" y="3298523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7627B1BE-292B-B64E-8084-DA28712F5177}"/>
              </a:ext>
            </a:extLst>
          </p:cNvPr>
          <p:cNvSpPr/>
          <p:nvPr/>
        </p:nvSpPr>
        <p:spPr>
          <a:xfrm>
            <a:off x="1651823" y="2270143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0A089E0F-4645-3310-D79F-71D1E1BF0157}"/>
              </a:ext>
            </a:extLst>
          </p:cNvPr>
          <p:cNvSpPr/>
          <p:nvPr/>
        </p:nvSpPr>
        <p:spPr>
          <a:xfrm>
            <a:off x="1642275" y="4385358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4932DB2C-D18B-4856-52E3-168DD793835C}"/>
              </a:ext>
            </a:extLst>
          </p:cNvPr>
          <p:cNvSpPr/>
          <p:nvPr/>
        </p:nvSpPr>
        <p:spPr>
          <a:xfrm>
            <a:off x="1634719" y="1681178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EFDD78E9-CB33-74FD-49B3-C6C209B88319}"/>
              </a:ext>
            </a:extLst>
          </p:cNvPr>
          <p:cNvSpPr/>
          <p:nvPr/>
        </p:nvSpPr>
        <p:spPr>
          <a:xfrm>
            <a:off x="1642275" y="5425568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1F67FF4E-2C58-4BDC-11B1-574F19E6A054}"/>
              </a:ext>
            </a:extLst>
          </p:cNvPr>
          <p:cNvSpPr/>
          <p:nvPr/>
        </p:nvSpPr>
        <p:spPr>
          <a:xfrm>
            <a:off x="5886116" y="3100891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743B8E61-8F55-A186-0801-9EFA2F9DEFF5}"/>
              </a:ext>
            </a:extLst>
          </p:cNvPr>
          <p:cNvSpPr/>
          <p:nvPr/>
        </p:nvSpPr>
        <p:spPr>
          <a:xfrm>
            <a:off x="5900388" y="4175656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1D1B350E-007D-6D6C-8334-5D7D1D626B53}"/>
              </a:ext>
            </a:extLst>
          </p:cNvPr>
          <p:cNvSpPr/>
          <p:nvPr/>
        </p:nvSpPr>
        <p:spPr>
          <a:xfrm>
            <a:off x="5897760" y="5248503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1B9AAE73-7837-B8CE-0E3B-A144C71D5984}"/>
              </a:ext>
            </a:extLst>
          </p:cNvPr>
          <p:cNvSpPr/>
          <p:nvPr/>
        </p:nvSpPr>
        <p:spPr>
          <a:xfrm>
            <a:off x="5897760" y="2097552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26BD668F-DA9E-4770-BF7A-A0E24BE037C6}"/>
              </a:ext>
            </a:extLst>
          </p:cNvPr>
          <p:cNvSpPr/>
          <p:nvPr/>
        </p:nvSpPr>
        <p:spPr>
          <a:xfrm>
            <a:off x="5893630" y="1649677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D76D40C1-9CA3-CA7E-A061-87EE0A8FA417}"/>
              </a:ext>
            </a:extLst>
          </p:cNvPr>
          <p:cNvSpPr/>
          <p:nvPr/>
        </p:nvSpPr>
        <p:spPr>
          <a:xfrm>
            <a:off x="3055542" y="5947485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F2900057-F13A-BB8B-3002-6BF387B368B4}"/>
              </a:ext>
            </a:extLst>
          </p:cNvPr>
          <p:cNvSpPr/>
          <p:nvPr/>
        </p:nvSpPr>
        <p:spPr>
          <a:xfrm>
            <a:off x="4471424" y="5964106"/>
            <a:ext cx="1071172" cy="3838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Bent-Up 204">
            <a:extLst>
              <a:ext uri="{FF2B5EF4-FFF2-40B4-BE49-F238E27FC236}">
                <a16:creationId xmlns:a16="http://schemas.microsoft.com/office/drawing/2014/main" id="{60D4239F-EE49-BBCA-F68A-39E35D9F0C31}"/>
              </a:ext>
            </a:extLst>
          </p:cNvPr>
          <p:cNvSpPr/>
          <p:nvPr/>
        </p:nvSpPr>
        <p:spPr>
          <a:xfrm>
            <a:off x="5554871" y="5508548"/>
            <a:ext cx="924106" cy="745213"/>
          </a:xfrm>
          <a:prstGeom prst="bentUpArrow">
            <a:avLst>
              <a:gd name="adj1" fmla="val 14158"/>
              <a:gd name="adj2" fmla="val 19124"/>
              <a:gd name="adj3" fmla="val 3124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Bent-Up 206">
            <a:extLst>
              <a:ext uri="{FF2B5EF4-FFF2-40B4-BE49-F238E27FC236}">
                <a16:creationId xmlns:a16="http://schemas.microsoft.com/office/drawing/2014/main" id="{8DF0C1C2-5AA0-C258-3CD0-F51905D02EE7}"/>
              </a:ext>
            </a:extLst>
          </p:cNvPr>
          <p:cNvSpPr/>
          <p:nvPr/>
        </p:nvSpPr>
        <p:spPr>
          <a:xfrm rot="5400000">
            <a:off x="2246514" y="5533210"/>
            <a:ext cx="654684" cy="963368"/>
          </a:xfrm>
          <a:prstGeom prst="bentUpArrow">
            <a:avLst>
              <a:gd name="adj1" fmla="val 16963"/>
              <a:gd name="adj2" fmla="val 29885"/>
              <a:gd name="adj3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Up 207">
            <a:extLst>
              <a:ext uri="{FF2B5EF4-FFF2-40B4-BE49-F238E27FC236}">
                <a16:creationId xmlns:a16="http://schemas.microsoft.com/office/drawing/2014/main" id="{5AA87A24-1CF9-EC16-7925-A2CB2852AB37}"/>
              </a:ext>
            </a:extLst>
          </p:cNvPr>
          <p:cNvSpPr/>
          <p:nvPr/>
        </p:nvSpPr>
        <p:spPr>
          <a:xfrm>
            <a:off x="6307368" y="5115695"/>
            <a:ext cx="145093" cy="13011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Up 208">
            <a:extLst>
              <a:ext uri="{FF2B5EF4-FFF2-40B4-BE49-F238E27FC236}">
                <a16:creationId xmlns:a16="http://schemas.microsoft.com/office/drawing/2014/main" id="{48EF9FBB-A4B0-8905-3CD8-BE685CCC5962}"/>
              </a:ext>
            </a:extLst>
          </p:cNvPr>
          <p:cNvSpPr/>
          <p:nvPr/>
        </p:nvSpPr>
        <p:spPr>
          <a:xfrm>
            <a:off x="6296746" y="4420430"/>
            <a:ext cx="182230" cy="287157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Up 209">
            <a:extLst>
              <a:ext uri="{FF2B5EF4-FFF2-40B4-BE49-F238E27FC236}">
                <a16:creationId xmlns:a16="http://schemas.microsoft.com/office/drawing/2014/main" id="{ADB2A124-7F9B-9EDF-8264-8B5DDE88009B}"/>
              </a:ext>
            </a:extLst>
          </p:cNvPr>
          <p:cNvSpPr/>
          <p:nvPr/>
        </p:nvSpPr>
        <p:spPr>
          <a:xfrm>
            <a:off x="6307368" y="4043124"/>
            <a:ext cx="153219" cy="14408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Up 210">
            <a:extLst>
              <a:ext uri="{FF2B5EF4-FFF2-40B4-BE49-F238E27FC236}">
                <a16:creationId xmlns:a16="http://schemas.microsoft.com/office/drawing/2014/main" id="{4E61BCFF-BA11-20AD-963A-1A93AF647025}"/>
              </a:ext>
            </a:extLst>
          </p:cNvPr>
          <p:cNvSpPr/>
          <p:nvPr/>
        </p:nvSpPr>
        <p:spPr>
          <a:xfrm>
            <a:off x="6294619" y="3385206"/>
            <a:ext cx="182230" cy="287157"/>
          </a:xfrm>
          <a:prstGeom prst="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Up 211">
            <a:extLst>
              <a:ext uri="{FF2B5EF4-FFF2-40B4-BE49-F238E27FC236}">
                <a16:creationId xmlns:a16="http://schemas.microsoft.com/office/drawing/2014/main" id="{1067A44D-2DA6-7C57-FCC6-993680A25C35}"/>
              </a:ext>
            </a:extLst>
          </p:cNvPr>
          <p:cNvSpPr/>
          <p:nvPr/>
        </p:nvSpPr>
        <p:spPr>
          <a:xfrm>
            <a:off x="6303305" y="2967682"/>
            <a:ext cx="153219" cy="14408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Up 212">
            <a:extLst>
              <a:ext uri="{FF2B5EF4-FFF2-40B4-BE49-F238E27FC236}">
                <a16:creationId xmlns:a16="http://schemas.microsoft.com/office/drawing/2014/main" id="{F26D96E1-A988-CF41-FF7F-E249700D20A9}"/>
              </a:ext>
            </a:extLst>
          </p:cNvPr>
          <p:cNvSpPr/>
          <p:nvPr/>
        </p:nvSpPr>
        <p:spPr>
          <a:xfrm>
            <a:off x="6294618" y="2374553"/>
            <a:ext cx="157843" cy="21659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Up 213">
            <a:extLst>
              <a:ext uri="{FF2B5EF4-FFF2-40B4-BE49-F238E27FC236}">
                <a16:creationId xmlns:a16="http://schemas.microsoft.com/office/drawing/2014/main" id="{FAC7B94A-6997-6BF9-2AED-B43EC74C4FEA}"/>
              </a:ext>
            </a:extLst>
          </p:cNvPr>
          <p:cNvSpPr/>
          <p:nvPr/>
        </p:nvSpPr>
        <p:spPr>
          <a:xfrm>
            <a:off x="6303305" y="1914215"/>
            <a:ext cx="157282" cy="18162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A8F658A1-91A3-220F-93A7-C5D0C28E0B66}"/>
              </a:ext>
            </a:extLst>
          </p:cNvPr>
          <p:cNvSpPr/>
          <p:nvPr/>
        </p:nvSpPr>
        <p:spPr>
          <a:xfrm>
            <a:off x="1306587" y="1494370"/>
            <a:ext cx="1593241" cy="435681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9092EF9B-777B-BC1E-5CEF-7947B921DCF0}"/>
              </a:ext>
            </a:extLst>
          </p:cNvPr>
          <p:cNvSpPr/>
          <p:nvPr/>
        </p:nvSpPr>
        <p:spPr>
          <a:xfrm>
            <a:off x="5720011" y="1494370"/>
            <a:ext cx="1453680" cy="435681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DC8FE20E-1135-428F-454E-3B7CA66431BD}"/>
              </a:ext>
            </a:extLst>
          </p:cNvPr>
          <p:cNvSpPr/>
          <p:nvPr/>
        </p:nvSpPr>
        <p:spPr>
          <a:xfrm>
            <a:off x="2937097" y="5759730"/>
            <a:ext cx="2773487" cy="7725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BDC38DE3-ECC9-D294-B627-40B688752B0E}"/>
              </a:ext>
            </a:extLst>
          </p:cNvPr>
          <p:cNvSpPr/>
          <p:nvPr/>
        </p:nvSpPr>
        <p:spPr>
          <a:xfrm>
            <a:off x="4609756" y="959538"/>
            <a:ext cx="1304125" cy="3208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1DCF9E63-5C52-5654-ACD4-4D4940D09F84}"/>
              </a:ext>
            </a:extLst>
          </p:cNvPr>
          <p:cNvSpPr/>
          <p:nvPr/>
        </p:nvSpPr>
        <p:spPr>
          <a:xfrm>
            <a:off x="1523321" y="862382"/>
            <a:ext cx="1304125" cy="3733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Arc 341">
            <a:extLst>
              <a:ext uri="{FF2B5EF4-FFF2-40B4-BE49-F238E27FC236}">
                <a16:creationId xmlns:a16="http://schemas.microsoft.com/office/drawing/2014/main" id="{9C6F4D70-EAF7-66B4-3394-4E1FC1E1AA0F}"/>
              </a:ext>
            </a:extLst>
          </p:cNvPr>
          <p:cNvSpPr/>
          <p:nvPr/>
        </p:nvSpPr>
        <p:spPr>
          <a:xfrm rot="5400000">
            <a:off x="1309175" y="1689872"/>
            <a:ext cx="341672" cy="292616"/>
          </a:xfrm>
          <a:prstGeom prst="arc">
            <a:avLst>
              <a:gd name="adj1" fmla="val 16200000"/>
              <a:gd name="adj2" fmla="val 1485343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614295D7-1338-A8A2-B488-7E3133F19449}"/>
              </a:ext>
            </a:extLst>
          </p:cNvPr>
          <p:cNvSpPr txBox="1"/>
          <p:nvPr/>
        </p:nvSpPr>
        <p:spPr>
          <a:xfrm>
            <a:off x="1279920" y="1719252"/>
            <a:ext cx="419039" cy="21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/>
              <a:t>Cyc.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ADD53-B151-F19D-C99E-05DF0E47E1BA}"/>
              </a:ext>
            </a:extLst>
          </p:cNvPr>
          <p:cNvSpPr txBox="1"/>
          <p:nvPr/>
        </p:nvSpPr>
        <p:spPr>
          <a:xfrm>
            <a:off x="8182189" y="2114314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7F274-AA43-1A42-1DE1-794CED20D6C1}"/>
              </a:ext>
            </a:extLst>
          </p:cNvPr>
          <p:cNvSpPr txBox="1"/>
          <p:nvPr/>
        </p:nvSpPr>
        <p:spPr>
          <a:xfrm>
            <a:off x="8196461" y="1662771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/>
              <a:t>Linear Projection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2E3A39-0AAC-C8F7-E47C-FF2CB7B2154B}"/>
              </a:ext>
            </a:extLst>
          </p:cNvPr>
          <p:cNvSpPr/>
          <p:nvPr/>
        </p:nvSpPr>
        <p:spPr>
          <a:xfrm>
            <a:off x="8182189" y="2087736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6C650B-A947-96D2-EA78-80A9980F3E76}"/>
              </a:ext>
            </a:extLst>
          </p:cNvPr>
          <p:cNvSpPr/>
          <p:nvPr/>
        </p:nvSpPr>
        <p:spPr>
          <a:xfrm>
            <a:off x="8178059" y="1639861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9BB5D55A-B7CB-7B19-3C39-4276036447C3}"/>
              </a:ext>
            </a:extLst>
          </p:cNvPr>
          <p:cNvSpPr/>
          <p:nvPr/>
        </p:nvSpPr>
        <p:spPr>
          <a:xfrm>
            <a:off x="8587734" y="1904399"/>
            <a:ext cx="157282" cy="18162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82FE0-4451-A286-9104-E9C86F382F09}"/>
              </a:ext>
            </a:extLst>
          </p:cNvPr>
          <p:cNvSpPr txBox="1"/>
          <p:nvPr/>
        </p:nvSpPr>
        <p:spPr>
          <a:xfrm>
            <a:off x="9735290" y="2122086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Patch Expanding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3A219-801A-E3D1-8C1A-1E6035661AA8}"/>
              </a:ext>
            </a:extLst>
          </p:cNvPr>
          <p:cNvSpPr txBox="1"/>
          <p:nvPr/>
        </p:nvSpPr>
        <p:spPr>
          <a:xfrm>
            <a:off x="9749562" y="1670543"/>
            <a:ext cx="1071172" cy="2338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Linear Projection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24DCC4F-AB47-26A4-7F2C-EB38483BBCCC}"/>
              </a:ext>
            </a:extLst>
          </p:cNvPr>
          <p:cNvSpPr/>
          <p:nvPr/>
        </p:nvSpPr>
        <p:spPr>
          <a:xfrm>
            <a:off x="9735290" y="2095508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6131B88-5649-E3C2-3DF7-871BEAB4E54B}"/>
              </a:ext>
            </a:extLst>
          </p:cNvPr>
          <p:cNvSpPr/>
          <p:nvPr/>
        </p:nvSpPr>
        <p:spPr>
          <a:xfrm>
            <a:off x="9731160" y="1647633"/>
            <a:ext cx="1094460" cy="2600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69EE37FF-6099-9A84-896E-7155E4AABC12}"/>
              </a:ext>
            </a:extLst>
          </p:cNvPr>
          <p:cNvSpPr/>
          <p:nvPr/>
        </p:nvSpPr>
        <p:spPr>
          <a:xfrm>
            <a:off x="10140835" y="1912171"/>
            <a:ext cx="157282" cy="18162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54D5AA8-754E-3FE6-859F-181CC7B9A6FD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442447" y="2537086"/>
            <a:ext cx="2309731" cy="100283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188D297-9834-2492-8912-A47DF9627C22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6428618" y="2557596"/>
            <a:ext cx="3856530" cy="20663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49837B-7B88-E5F3-CC44-C957DDD100D9}"/>
              </a:ext>
            </a:extLst>
          </p:cNvPr>
          <p:cNvCxnSpPr>
            <a:cxnSpLocks/>
          </p:cNvCxnSpPr>
          <p:nvPr/>
        </p:nvCxnSpPr>
        <p:spPr>
          <a:xfrm flipV="1">
            <a:off x="8732047" y="1151123"/>
            <a:ext cx="4130" cy="320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6760D1-2C90-B6E6-C610-79446FA86446}"/>
              </a:ext>
            </a:extLst>
          </p:cNvPr>
          <p:cNvCxnSpPr>
            <a:cxnSpLocks/>
          </p:cNvCxnSpPr>
          <p:nvPr/>
        </p:nvCxnSpPr>
        <p:spPr>
          <a:xfrm flipV="1">
            <a:off x="10307965" y="1148310"/>
            <a:ext cx="0" cy="378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E09DC79-89E5-5A2A-1734-016B2A1CA015}"/>
              </a:ext>
            </a:extLst>
          </p:cNvPr>
          <p:cNvSpPr/>
          <p:nvPr/>
        </p:nvSpPr>
        <p:spPr>
          <a:xfrm>
            <a:off x="8064523" y="1494370"/>
            <a:ext cx="1375308" cy="1042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933094-D7EC-B810-7BBB-92EADCC2C2DC}"/>
              </a:ext>
            </a:extLst>
          </p:cNvPr>
          <p:cNvSpPr/>
          <p:nvPr/>
        </p:nvSpPr>
        <p:spPr>
          <a:xfrm>
            <a:off x="9597493" y="1514880"/>
            <a:ext cx="1375308" cy="10427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5A6F94A-4218-2DD0-64FF-D94D106E1D86}"/>
              </a:ext>
            </a:extLst>
          </p:cNvPr>
          <p:cNvCxnSpPr>
            <a:stCxn id="202" idx="0"/>
          </p:cNvCxnSpPr>
          <p:nvPr/>
        </p:nvCxnSpPr>
        <p:spPr>
          <a:xfrm flipV="1">
            <a:off x="6440860" y="1285537"/>
            <a:ext cx="6758" cy="364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98275C47-76C3-E811-FB9E-FDC62CFE76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4533" y="943444"/>
            <a:ext cx="744632" cy="3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048118A-444C-C721-6C31-7F8EE0C64E7B}"/>
                  </a:ext>
                </a:extLst>
              </p:cNvPr>
              <p:cNvSpPr/>
              <p:nvPr/>
            </p:nvSpPr>
            <p:spPr>
              <a:xfrm>
                <a:off x="7835247" y="862382"/>
                <a:ext cx="604665" cy="2887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GT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048118A-444C-C721-6C31-7F8EE0C64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247" y="862382"/>
                <a:ext cx="604665" cy="2887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B554E0E-9B92-2DC4-2FB8-BD83E16BC47D}"/>
                  </a:ext>
                </a:extLst>
              </p:cNvPr>
              <p:cNvSpPr/>
              <p:nvPr/>
            </p:nvSpPr>
            <p:spPr>
              <a:xfrm>
                <a:off x="8586303" y="859569"/>
                <a:ext cx="604665" cy="2887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Gen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B554E0E-9B92-2DC4-2FB8-BD83E16BC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03" y="859569"/>
                <a:ext cx="604665" cy="2887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14098A6-8042-4CBE-1B3F-1539674EF89D}"/>
                  </a:ext>
                </a:extLst>
              </p:cNvPr>
              <p:cNvSpPr/>
              <p:nvPr/>
            </p:nvSpPr>
            <p:spPr>
              <a:xfrm>
                <a:off x="9486917" y="859569"/>
                <a:ext cx="604665" cy="2887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GT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14098A6-8042-4CBE-1B3F-1539674EF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17" y="859569"/>
                <a:ext cx="604665" cy="2887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75526D8-1A44-1A4D-6BA2-A77DA119ACAD}"/>
                  </a:ext>
                </a:extLst>
              </p:cNvPr>
              <p:cNvSpPr/>
              <p:nvPr/>
            </p:nvSpPr>
            <p:spPr>
              <a:xfrm>
                <a:off x="10216069" y="868276"/>
                <a:ext cx="604665" cy="2887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Gen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75526D8-1A44-1A4D-6BA2-A77DA119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069" y="868276"/>
                <a:ext cx="604665" cy="2887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F9F8F306-BEC2-69F2-C017-6C65264A52B9}"/>
              </a:ext>
            </a:extLst>
          </p:cNvPr>
          <p:cNvGrpSpPr/>
          <p:nvPr/>
        </p:nvGrpSpPr>
        <p:grpSpPr>
          <a:xfrm>
            <a:off x="9805073" y="189128"/>
            <a:ext cx="671524" cy="384351"/>
            <a:chOff x="9805073" y="189128"/>
            <a:chExt cx="671524" cy="384351"/>
          </a:xfrm>
        </p:grpSpPr>
        <p:sp>
          <p:nvSpPr>
            <p:cNvPr id="75" name="Flowchart: Manual Operation 74">
              <a:extLst>
                <a:ext uri="{FF2B5EF4-FFF2-40B4-BE49-F238E27FC236}">
                  <a16:creationId xmlns:a16="http://schemas.microsoft.com/office/drawing/2014/main" id="{901ED01A-BAA0-F28C-74E2-AB055BF0CC76}"/>
                </a:ext>
              </a:extLst>
            </p:cNvPr>
            <p:cNvSpPr/>
            <p:nvPr/>
          </p:nvSpPr>
          <p:spPr>
            <a:xfrm rot="10800000">
              <a:off x="9805073" y="189128"/>
              <a:ext cx="671524" cy="384351"/>
            </a:xfrm>
            <a:prstGeom prst="flowChartManualOperatio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D44E80-04F9-432C-3D79-C011B9F5B603}"/>
                </a:ext>
              </a:extLst>
            </p:cNvPr>
            <p:cNvSpPr txBox="1"/>
            <p:nvPr/>
          </p:nvSpPr>
          <p:spPr>
            <a:xfrm>
              <a:off x="9985531" y="25788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39C7A83-ECE2-2842-6DF0-52985F5A1755}"/>
              </a:ext>
            </a:extLst>
          </p:cNvPr>
          <p:cNvGrpSpPr/>
          <p:nvPr/>
        </p:nvGrpSpPr>
        <p:grpSpPr>
          <a:xfrm>
            <a:off x="8153418" y="188390"/>
            <a:ext cx="671524" cy="384351"/>
            <a:chOff x="9805073" y="189128"/>
            <a:chExt cx="671524" cy="384351"/>
          </a:xfrm>
        </p:grpSpPr>
        <p:sp>
          <p:nvSpPr>
            <p:cNvPr id="84" name="Flowchart: Manual Operation 83">
              <a:extLst>
                <a:ext uri="{FF2B5EF4-FFF2-40B4-BE49-F238E27FC236}">
                  <a16:creationId xmlns:a16="http://schemas.microsoft.com/office/drawing/2014/main" id="{8BBC9AE5-BFC6-2D8B-867A-E2B18FC695C1}"/>
                </a:ext>
              </a:extLst>
            </p:cNvPr>
            <p:cNvSpPr/>
            <p:nvPr/>
          </p:nvSpPr>
          <p:spPr>
            <a:xfrm rot="10800000">
              <a:off x="9805073" y="189128"/>
              <a:ext cx="671524" cy="384351"/>
            </a:xfrm>
            <a:prstGeom prst="flowChartManualOperatio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2739E5B-9620-1B1A-079D-B4A19E116B54}"/>
                </a:ext>
              </a:extLst>
            </p:cNvPr>
            <p:cNvSpPr txBox="1"/>
            <p:nvPr/>
          </p:nvSpPr>
          <p:spPr>
            <a:xfrm>
              <a:off x="9985531" y="25788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9761E3F-9DA5-D57D-C691-196511DD19A3}"/>
              </a:ext>
            </a:extLst>
          </p:cNvPr>
          <p:cNvGrpSpPr/>
          <p:nvPr/>
        </p:nvGrpSpPr>
        <p:grpSpPr>
          <a:xfrm>
            <a:off x="5623094" y="213279"/>
            <a:ext cx="671524" cy="384351"/>
            <a:chOff x="9805073" y="189128"/>
            <a:chExt cx="671524" cy="384351"/>
          </a:xfrm>
        </p:grpSpPr>
        <p:sp>
          <p:nvSpPr>
            <p:cNvPr id="88" name="Flowchart: Manual Operation 87">
              <a:extLst>
                <a:ext uri="{FF2B5EF4-FFF2-40B4-BE49-F238E27FC236}">
                  <a16:creationId xmlns:a16="http://schemas.microsoft.com/office/drawing/2014/main" id="{6B7DF8C0-E33D-3292-6AAD-6FCDD48A92E1}"/>
                </a:ext>
              </a:extLst>
            </p:cNvPr>
            <p:cNvSpPr/>
            <p:nvPr/>
          </p:nvSpPr>
          <p:spPr>
            <a:xfrm rot="10800000">
              <a:off x="9805073" y="189128"/>
              <a:ext cx="671524" cy="384351"/>
            </a:xfrm>
            <a:prstGeom prst="flowChartManualOperatio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6ECCD50-BCCC-23BF-D9D4-653D0D92CAC8}"/>
                </a:ext>
              </a:extLst>
            </p:cNvPr>
            <p:cNvSpPr txBox="1"/>
            <p:nvPr/>
          </p:nvSpPr>
          <p:spPr>
            <a:xfrm>
              <a:off x="9985531" y="25788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7F3DEB-3A9C-D859-7EA1-ADCA85CF08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7763" y="415670"/>
            <a:ext cx="369723" cy="698988"/>
          </a:xfrm>
          <a:prstGeom prst="bentConnector3">
            <a:avLst>
              <a:gd name="adj1" fmla="val 4505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8F4E33F-D9D5-C164-4A6A-20C8B89B34A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5739" y="518979"/>
            <a:ext cx="353629" cy="51604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7EB7A3A-F8DF-89A4-13E1-B43261CD0E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68783" y="541372"/>
            <a:ext cx="289641" cy="351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9AB5747-F81B-A0FD-5A62-AFE6E0B689D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45652" y="565410"/>
            <a:ext cx="289641" cy="3516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1C181D86-C3F7-DE77-EE41-9FCE96CF12DE}"/>
              </a:ext>
            </a:extLst>
          </p:cNvPr>
          <p:cNvCxnSpPr>
            <a:cxnSpLocks/>
            <a:stCxn id="71" idx="0"/>
          </p:cNvCxnSpPr>
          <p:nvPr/>
        </p:nvCxnSpPr>
        <p:spPr>
          <a:xfrm rot="16200000" flipV="1">
            <a:off x="8598511" y="569444"/>
            <a:ext cx="297210" cy="2830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510665A-2393-435A-0B2A-856846260C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78062" y="575573"/>
            <a:ext cx="297210" cy="2830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801044B-B41E-597B-79BB-60C778302E2E}"/>
              </a:ext>
            </a:extLst>
          </p:cNvPr>
          <p:cNvCxnSpPr>
            <a:stCxn id="88" idx="2"/>
          </p:cNvCxnSpPr>
          <p:nvPr/>
        </p:nvCxnSpPr>
        <p:spPr>
          <a:xfrm flipV="1">
            <a:off x="5958856" y="91440"/>
            <a:ext cx="0" cy="121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0A9D172-7FB4-6785-8E14-0AE6FF950337}"/>
              </a:ext>
            </a:extLst>
          </p:cNvPr>
          <p:cNvCxnSpPr>
            <a:stCxn id="84" idx="2"/>
          </p:cNvCxnSpPr>
          <p:nvPr/>
        </p:nvCxnSpPr>
        <p:spPr>
          <a:xfrm flipV="1">
            <a:off x="8489180" y="91440"/>
            <a:ext cx="0" cy="96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300ADA4-8FA4-3EE6-0557-097398D57556}"/>
              </a:ext>
            </a:extLst>
          </p:cNvPr>
          <p:cNvCxnSpPr/>
          <p:nvPr/>
        </p:nvCxnSpPr>
        <p:spPr>
          <a:xfrm flipV="1">
            <a:off x="10145981" y="78995"/>
            <a:ext cx="0" cy="121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4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06DE-145C-337B-9AD1-0ACFCD31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MutiStage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GAN + Dynamic Loss: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MIMIC_non_AFib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endParaRPr lang="en-US" sz="3200" dirty="0"/>
          </a:p>
        </p:txBody>
      </p:sp>
      <p:pic>
        <p:nvPicPr>
          <p:cNvPr id="11" name="Content Placeholder 10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008CE370-7C66-3D19-0B81-45338062CC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72" y="1825625"/>
            <a:ext cx="4895255" cy="4351338"/>
          </a:xfrm>
        </p:spPr>
      </p:pic>
      <p:pic>
        <p:nvPicPr>
          <p:cNvPr id="8" name="Content Placeholder 7" descr="A graph of a heart rate&#10;&#10;Description automatically generated with medium confidence">
            <a:extLst>
              <a:ext uri="{FF2B5EF4-FFF2-40B4-BE49-F238E27FC236}">
                <a16:creationId xmlns:a16="http://schemas.microsoft.com/office/drawing/2014/main" id="{A0C25C3D-A66A-B053-57B7-2932E57704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2" y="1825625"/>
            <a:ext cx="4895255" cy="4351338"/>
          </a:xfrm>
        </p:spPr>
      </p:pic>
    </p:spTree>
    <p:extLst>
      <p:ext uri="{BB962C8B-B14F-4D97-AF65-F5344CB8AC3E}">
        <p14:creationId xmlns:p14="http://schemas.microsoft.com/office/powerpoint/2010/main" val="283754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roup 515">
            <a:extLst>
              <a:ext uri="{FF2B5EF4-FFF2-40B4-BE49-F238E27FC236}">
                <a16:creationId xmlns:a16="http://schemas.microsoft.com/office/drawing/2014/main" id="{4F773B79-02EC-8A03-F115-ED6CEE181C11}"/>
              </a:ext>
            </a:extLst>
          </p:cNvPr>
          <p:cNvGrpSpPr/>
          <p:nvPr/>
        </p:nvGrpSpPr>
        <p:grpSpPr>
          <a:xfrm>
            <a:off x="151808" y="256664"/>
            <a:ext cx="11858742" cy="6292417"/>
            <a:chOff x="151808" y="256664"/>
            <a:chExt cx="11858742" cy="629241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7D9B489-B1C2-0BF9-ACAB-96A3BCB349C5}"/>
                </a:ext>
              </a:extLst>
            </p:cNvPr>
            <p:cNvSpPr txBox="1"/>
            <p:nvPr/>
          </p:nvSpPr>
          <p:spPr>
            <a:xfrm>
              <a:off x="1814953" y="3429000"/>
              <a:ext cx="7797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Encoder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F46B71B-4983-D327-2A01-D80EA4FDFF05}"/>
                </a:ext>
              </a:extLst>
            </p:cNvPr>
            <p:cNvSpPr txBox="1"/>
            <p:nvPr/>
          </p:nvSpPr>
          <p:spPr>
            <a:xfrm>
              <a:off x="344761" y="674933"/>
              <a:ext cx="341251" cy="248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L 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B1D00D-C126-CA63-7E12-005C6A8AC27F}"/>
                </a:ext>
              </a:extLst>
            </p:cNvPr>
            <p:cNvGrpSpPr/>
            <p:nvPr/>
          </p:nvGrpSpPr>
          <p:grpSpPr>
            <a:xfrm rot="5400000">
              <a:off x="436357" y="165068"/>
              <a:ext cx="383568" cy="566760"/>
              <a:chOff x="344363" y="2605982"/>
              <a:chExt cx="379376" cy="1451188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6D78FF1-220A-1287-9C7B-5B7FC9E80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16133" y="3201992"/>
                <a:ext cx="1349457" cy="259166"/>
              </a:xfrm>
              <a:prstGeom prst="rect">
                <a:avLst/>
              </a:prstGeom>
            </p:spPr>
          </p:pic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1DCF9E63-5C52-5654-ACD4-4D4940D09F84}"/>
                  </a:ext>
                </a:extLst>
              </p:cNvPr>
              <p:cNvSpPr/>
              <p:nvPr/>
            </p:nvSpPr>
            <p:spPr>
              <a:xfrm rot="16200000">
                <a:off x="-191543" y="3141888"/>
                <a:ext cx="1451188" cy="3793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42DBF32-0186-1AEC-68D9-BCFDB86273E9}"/>
                    </a:ext>
                  </a:extLst>
                </p:cNvPr>
                <p:cNvSpPr txBox="1"/>
                <p:nvPr/>
              </p:nvSpPr>
              <p:spPr>
                <a:xfrm>
                  <a:off x="514408" y="2954708"/>
                  <a:ext cx="368035" cy="234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0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5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sz="500" dirty="0"/>
                    <a:t> × B</a:t>
                  </a: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42DBF32-0186-1AEC-68D9-BCFDB8627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08" y="2954708"/>
                  <a:ext cx="368035" cy="2342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7627B1BE-292B-B64E-8084-DA28712F5177}"/>
                </a:ext>
              </a:extLst>
            </p:cNvPr>
            <p:cNvSpPr/>
            <p:nvPr/>
          </p:nvSpPr>
          <p:spPr>
            <a:xfrm>
              <a:off x="414559" y="2299498"/>
              <a:ext cx="647408" cy="33272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Linear Embedding</a:t>
              </a:r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A8F658A1-91A3-220F-93A7-C5D0C28E0B66}"/>
                </a:ext>
              </a:extLst>
            </p:cNvPr>
            <p:cNvSpPr/>
            <p:nvPr/>
          </p:nvSpPr>
          <p:spPr>
            <a:xfrm rot="16200000">
              <a:off x="1141684" y="353906"/>
              <a:ext cx="1938854" cy="3918605"/>
            </a:xfrm>
            <a:prstGeom prst="round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9C6F4D70-EAF7-66B4-3394-4E1FC1E1AA0F}"/>
                </a:ext>
              </a:extLst>
            </p:cNvPr>
            <p:cNvSpPr/>
            <p:nvPr/>
          </p:nvSpPr>
          <p:spPr>
            <a:xfrm rot="5400000">
              <a:off x="102729" y="1812839"/>
              <a:ext cx="455069" cy="251560"/>
            </a:xfrm>
            <a:prstGeom prst="arc">
              <a:avLst>
                <a:gd name="adj1" fmla="val 16200000"/>
                <a:gd name="adj2" fmla="val 14410025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614295D7-1338-A8A2-B488-7E3133F19449}"/>
                </a:ext>
              </a:extLst>
            </p:cNvPr>
            <p:cNvSpPr txBox="1"/>
            <p:nvPr/>
          </p:nvSpPr>
          <p:spPr>
            <a:xfrm>
              <a:off x="174720" y="1785446"/>
              <a:ext cx="309665" cy="214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i="1" dirty="0"/>
                <a:t>Cyc. Shift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C1DD4EC-D5A0-4CB0-DB5C-9C51A0B15298}"/>
                </a:ext>
              </a:extLst>
            </p:cNvPr>
            <p:cNvSpPr/>
            <p:nvPr/>
          </p:nvSpPr>
          <p:spPr>
            <a:xfrm>
              <a:off x="464936" y="1652846"/>
              <a:ext cx="551245" cy="5836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Signal Patch Partition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B5B1146-2CDF-C2E7-2060-770680BAD9B2}"/>
                </a:ext>
              </a:extLst>
            </p:cNvPr>
            <p:cNvGrpSpPr/>
            <p:nvPr/>
          </p:nvGrpSpPr>
          <p:grpSpPr>
            <a:xfrm>
              <a:off x="1375453" y="1528616"/>
              <a:ext cx="694416" cy="1689995"/>
              <a:chOff x="2335479" y="2006221"/>
              <a:chExt cx="912687" cy="16979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212711F0-7800-5C4E-CD64-EFD7952C8E3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6228" y="3443725"/>
                    <a:ext cx="451186" cy="2604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600"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60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a14:m>
                    <a:r>
                      <a:rPr lang="en-US" sz="600" dirty="0"/>
                      <a:t> × C</a:t>
                    </a:r>
                    <a:endParaRPr lang="en-US" sz="400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212711F0-7800-5C4E-CD64-EFD7952C8E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6228" y="3443725"/>
                    <a:ext cx="451186" cy="2604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C3308DE4-A294-43F6-AF5A-CE5C020F37AC}"/>
                  </a:ext>
                </a:extLst>
              </p:cNvPr>
              <p:cNvSpPr/>
              <p:nvPr/>
            </p:nvSpPr>
            <p:spPr>
              <a:xfrm>
                <a:off x="2378227" y="2083557"/>
                <a:ext cx="810552" cy="742719"/>
              </a:xfrm>
              <a:prstGeom prst="roundRect">
                <a:avLst/>
              </a:prstGeom>
              <a:solidFill>
                <a:srgbClr val="FF99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</a:rPr>
                  <a:t>1D </a:t>
                </a:r>
                <a:r>
                  <a:rPr lang="en-US" sz="700" i="1" dirty="0" err="1">
                    <a:solidFill>
                      <a:schemeClr val="tx1"/>
                    </a:solidFill>
                  </a:rPr>
                  <a:t>SwinTransformer</a:t>
                </a:r>
                <a:r>
                  <a:rPr lang="en-US" sz="700" i="1" dirty="0">
                    <a:solidFill>
                      <a:schemeClr val="tx1"/>
                    </a:solidFill>
                  </a:rPr>
                  <a:t> Block X2</a:t>
                </a:r>
                <a:endParaRPr 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AB29ECFC-A1F8-9FDC-EBA7-4A1D22E2894D}"/>
                  </a:ext>
                </a:extLst>
              </p:cNvPr>
              <p:cNvSpPr/>
              <p:nvPr/>
            </p:nvSpPr>
            <p:spPr>
              <a:xfrm>
                <a:off x="2378226" y="2891181"/>
                <a:ext cx="810552" cy="389386"/>
              </a:xfrm>
              <a:prstGeom prst="roundRect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</a:rPr>
                  <a:t>Patch Merging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327583EA-10A8-0393-BDB0-996FC0A56420}"/>
                  </a:ext>
                </a:extLst>
              </p:cNvPr>
              <p:cNvSpPr/>
              <p:nvPr/>
            </p:nvSpPr>
            <p:spPr>
              <a:xfrm>
                <a:off x="2335479" y="2006221"/>
                <a:ext cx="912687" cy="138250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5CD61BE-8B50-5C06-C010-D0C364726E95}"/>
                </a:ext>
              </a:extLst>
            </p:cNvPr>
            <p:cNvGrpSpPr/>
            <p:nvPr/>
          </p:nvGrpSpPr>
          <p:grpSpPr>
            <a:xfrm>
              <a:off x="2353717" y="1525772"/>
              <a:ext cx="694418" cy="1674996"/>
              <a:chOff x="2335479" y="2006221"/>
              <a:chExt cx="912687" cy="16828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BBEA34B-FDAD-AB28-EA17-6B6FA53EA873}"/>
                      </a:ext>
                    </a:extLst>
                  </p:cNvPr>
                  <p:cNvSpPr txBox="1"/>
                  <p:nvPr/>
                </p:nvSpPr>
                <p:spPr>
                  <a:xfrm>
                    <a:off x="2513002" y="3440265"/>
                    <a:ext cx="563089" cy="2487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7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70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a14:m>
                    <a:r>
                      <a:rPr lang="en-US" sz="700" dirty="0"/>
                      <a:t> × </a:t>
                    </a:r>
                    <a:r>
                      <a:rPr lang="en-US" sz="600" dirty="0"/>
                      <a:t>2C</a:t>
                    </a:r>
                    <a:endParaRPr lang="en-US" sz="5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BBEA34B-FDAD-AB28-EA17-6B6FA53EA8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3002" y="3440265"/>
                    <a:ext cx="563089" cy="2487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62508D12-0EDA-D089-C6C7-6560D86B2E62}"/>
                  </a:ext>
                </a:extLst>
              </p:cNvPr>
              <p:cNvSpPr/>
              <p:nvPr/>
            </p:nvSpPr>
            <p:spPr>
              <a:xfrm>
                <a:off x="2378227" y="2083557"/>
                <a:ext cx="810552" cy="742719"/>
              </a:xfrm>
              <a:prstGeom prst="roundRect">
                <a:avLst/>
              </a:prstGeom>
              <a:solidFill>
                <a:srgbClr val="FF99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</a:rPr>
                  <a:t>1D </a:t>
                </a:r>
                <a:r>
                  <a:rPr lang="en-US" sz="700" i="1" dirty="0" err="1">
                    <a:solidFill>
                      <a:schemeClr val="tx1"/>
                    </a:solidFill>
                  </a:rPr>
                  <a:t>SwinTransformer</a:t>
                </a:r>
                <a:r>
                  <a:rPr lang="en-US" sz="700" i="1" dirty="0">
                    <a:solidFill>
                      <a:schemeClr val="tx1"/>
                    </a:solidFill>
                  </a:rPr>
                  <a:t> Block X2</a:t>
                </a:r>
                <a:endParaRPr 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CAEAB79-BDAE-5DEA-3722-0128FD844D07}"/>
                  </a:ext>
                </a:extLst>
              </p:cNvPr>
              <p:cNvSpPr/>
              <p:nvPr/>
            </p:nvSpPr>
            <p:spPr>
              <a:xfrm>
                <a:off x="2378226" y="2891181"/>
                <a:ext cx="810552" cy="389386"/>
              </a:xfrm>
              <a:prstGeom prst="roundRect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</a:rPr>
                  <a:t>Patch Merging</a:t>
                </a: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81A9B6E8-C1EA-D2B3-1586-16F652BB3A98}"/>
                  </a:ext>
                </a:extLst>
              </p:cNvPr>
              <p:cNvSpPr/>
              <p:nvPr/>
            </p:nvSpPr>
            <p:spPr>
              <a:xfrm>
                <a:off x="2335479" y="2006221"/>
                <a:ext cx="912687" cy="138250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1C240EF-A004-EE48-B4B5-397C76D1CA95}"/>
                </a:ext>
              </a:extLst>
            </p:cNvPr>
            <p:cNvGrpSpPr/>
            <p:nvPr/>
          </p:nvGrpSpPr>
          <p:grpSpPr>
            <a:xfrm>
              <a:off x="3291040" y="1525772"/>
              <a:ext cx="694418" cy="1643751"/>
              <a:chOff x="2335479" y="2006221"/>
              <a:chExt cx="912687" cy="165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1CEB12FA-1E05-EFB8-F0B4-5BB1568C93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56102" y="3431163"/>
                    <a:ext cx="647880" cy="2265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60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600" b="0" i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oMath>
                    </a14:m>
                    <a:r>
                      <a:rPr lang="en-US" sz="600" dirty="0"/>
                      <a:t> × 4C</a:t>
                    </a:r>
                    <a:endParaRPr lang="en-US" sz="500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1CEB12FA-1E05-EFB8-F0B4-5BB1568C93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6102" y="3431163"/>
                    <a:ext cx="647880" cy="22650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8DD11651-1539-B89C-ECD6-C2DD4A8EFD17}"/>
                  </a:ext>
                </a:extLst>
              </p:cNvPr>
              <p:cNvSpPr/>
              <p:nvPr/>
            </p:nvSpPr>
            <p:spPr>
              <a:xfrm>
                <a:off x="2378227" y="2083557"/>
                <a:ext cx="810552" cy="742719"/>
              </a:xfrm>
              <a:prstGeom prst="roundRect">
                <a:avLst/>
              </a:prstGeom>
              <a:solidFill>
                <a:srgbClr val="FF99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</a:rPr>
                  <a:t>1D </a:t>
                </a:r>
                <a:r>
                  <a:rPr lang="en-US" sz="700" i="1" dirty="0" err="1">
                    <a:solidFill>
                      <a:schemeClr val="tx1"/>
                    </a:solidFill>
                  </a:rPr>
                  <a:t>SwinTransformer</a:t>
                </a:r>
                <a:r>
                  <a:rPr lang="en-US" sz="700" i="1" dirty="0">
                    <a:solidFill>
                      <a:schemeClr val="tx1"/>
                    </a:solidFill>
                  </a:rPr>
                  <a:t> Block X2</a:t>
                </a:r>
                <a:endParaRPr 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F798C4A4-7A2C-832E-BDCC-C1A3DBD28A13}"/>
                  </a:ext>
                </a:extLst>
              </p:cNvPr>
              <p:cNvSpPr/>
              <p:nvPr/>
            </p:nvSpPr>
            <p:spPr>
              <a:xfrm>
                <a:off x="2378226" y="2891181"/>
                <a:ext cx="810552" cy="389386"/>
              </a:xfrm>
              <a:prstGeom prst="roundRect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</a:rPr>
                  <a:t>Patch Merging</a:t>
                </a: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0D08B41B-1404-406B-A655-B75743FCA534}"/>
                  </a:ext>
                </a:extLst>
              </p:cNvPr>
              <p:cNvSpPr/>
              <p:nvPr/>
            </p:nvSpPr>
            <p:spPr>
              <a:xfrm>
                <a:off x="2335479" y="2006221"/>
                <a:ext cx="912687" cy="138250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4A1370-B527-61FE-3AC8-C05B9B58DBAE}"/>
                </a:ext>
              </a:extLst>
            </p:cNvPr>
            <p:cNvSpPr/>
            <p:nvPr/>
          </p:nvSpPr>
          <p:spPr>
            <a:xfrm>
              <a:off x="174720" y="1532022"/>
              <a:ext cx="953906" cy="13760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4377132-41F8-7414-85F6-C4C8EDFFCE04}"/>
                </a:ext>
              </a:extLst>
            </p:cNvPr>
            <p:cNvCxnSpPr>
              <a:stCxn id="91" idx="3"/>
              <a:endCxn id="56" idx="1"/>
            </p:cNvCxnSpPr>
            <p:nvPr/>
          </p:nvCxnSpPr>
          <p:spPr>
            <a:xfrm flipV="1">
              <a:off x="1128626" y="2216649"/>
              <a:ext cx="246829" cy="34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DC7FB86-1540-4BE3-72F2-5ECBE789F9B4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2069873" y="2213806"/>
              <a:ext cx="283841" cy="28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CA9F27C-B370-4ACB-6CB0-B5666449F1A4}"/>
                </a:ext>
              </a:extLst>
            </p:cNvPr>
            <p:cNvCxnSpPr>
              <a:stCxn id="67" idx="3"/>
              <a:endCxn id="80" idx="1"/>
            </p:cNvCxnSpPr>
            <p:nvPr/>
          </p:nvCxnSpPr>
          <p:spPr>
            <a:xfrm>
              <a:off x="3048131" y="2213806"/>
              <a:ext cx="2429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B6304A0-5C17-1C48-5A6A-A211EA1DA110}"/>
                </a:ext>
              </a:extLst>
            </p:cNvPr>
            <p:cNvCxnSpPr>
              <a:stCxn id="220" idx="2"/>
              <a:endCxn id="91" idx="0"/>
            </p:cNvCxnSpPr>
            <p:nvPr/>
          </p:nvCxnSpPr>
          <p:spPr>
            <a:xfrm>
              <a:off x="628141" y="640232"/>
              <a:ext cx="23532" cy="891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3906E18C-0D6A-1E14-D2EB-E4E0D51758AB}"/>
                </a:ext>
              </a:extLst>
            </p:cNvPr>
            <p:cNvSpPr/>
            <p:nvPr/>
          </p:nvSpPr>
          <p:spPr>
            <a:xfrm>
              <a:off x="4260777" y="3620269"/>
              <a:ext cx="518342" cy="717886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i="1" dirty="0">
                  <a:solidFill>
                    <a:schemeClr val="tx1"/>
                  </a:solidFill>
                </a:rPr>
                <a:t>1D </a:t>
              </a:r>
              <a:r>
                <a:rPr lang="en-US" sz="5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500" i="1" dirty="0">
                  <a:solidFill>
                    <a:schemeClr val="tx1"/>
                  </a:solidFill>
                </a:rPr>
                <a:t> Block</a:t>
              </a:r>
              <a:endParaRPr 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80675DF-55EB-381E-582D-D19268A53776}"/>
                </a:ext>
              </a:extLst>
            </p:cNvPr>
            <p:cNvSpPr/>
            <p:nvPr/>
          </p:nvSpPr>
          <p:spPr>
            <a:xfrm>
              <a:off x="4890683" y="3620268"/>
              <a:ext cx="518342" cy="717886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i="1" dirty="0">
                  <a:solidFill>
                    <a:schemeClr val="tx1"/>
                  </a:solidFill>
                </a:rPr>
                <a:t>1D </a:t>
              </a:r>
              <a:r>
                <a:rPr lang="en-US" sz="5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500" i="1" dirty="0">
                  <a:solidFill>
                    <a:schemeClr val="tx1"/>
                  </a:solidFill>
                </a:rPr>
                <a:t> Block</a:t>
              </a:r>
              <a:endParaRPr 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4BA2E16-2A6D-A843-AB40-BA91426E9891}"/>
                </a:ext>
              </a:extLst>
            </p:cNvPr>
            <p:cNvCxnSpPr>
              <a:cxnSpLocks/>
              <a:stCxn id="120" idx="3"/>
              <a:endCxn id="122" idx="1"/>
            </p:cNvCxnSpPr>
            <p:nvPr/>
          </p:nvCxnSpPr>
          <p:spPr>
            <a:xfrm flipV="1">
              <a:off x="4779119" y="3979211"/>
              <a:ext cx="1115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E31FDAF3-F35C-04FD-EAC6-B559765E0876}"/>
                </a:ext>
              </a:extLst>
            </p:cNvPr>
            <p:cNvSpPr/>
            <p:nvPr/>
          </p:nvSpPr>
          <p:spPr>
            <a:xfrm>
              <a:off x="4221302" y="3530879"/>
              <a:ext cx="1222499" cy="874549"/>
            </a:xfrm>
            <a:prstGeom prst="round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F7EC8340-3BC8-7214-3924-8FD38FCB14F8}"/>
                    </a:ext>
                  </a:extLst>
                </p:cNvPr>
                <p:cNvSpPr txBox="1"/>
                <p:nvPr/>
              </p:nvSpPr>
              <p:spPr>
                <a:xfrm>
                  <a:off x="4198627" y="4479169"/>
                  <a:ext cx="580492" cy="2341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500" b="0" i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a14:m>
                  <a:r>
                    <a:rPr lang="en-US" sz="500" dirty="0"/>
                    <a:t> × 8C</a:t>
                  </a: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F7EC8340-3BC8-7214-3924-8FD38FCB1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8627" y="4479169"/>
                  <a:ext cx="580492" cy="2341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5A629967-8328-1E01-2905-4DDAE91FB7E7}"/>
                    </a:ext>
                  </a:extLst>
                </p:cNvPr>
                <p:cNvSpPr txBox="1"/>
                <p:nvPr/>
              </p:nvSpPr>
              <p:spPr>
                <a:xfrm>
                  <a:off x="5875202" y="2900503"/>
                  <a:ext cx="449473" cy="237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a14:m>
                  <a:r>
                    <a:rPr lang="en-US" sz="600" dirty="0"/>
                    <a:t> × 4C</a:t>
                  </a: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5A629967-8328-1E01-2905-4DDAE91FB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202" y="2900503"/>
                  <a:ext cx="449473" cy="23702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8837CFC0-7FAC-64CD-E536-D9B7C096C62B}"/>
                </a:ext>
              </a:extLst>
            </p:cNvPr>
            <p:cNvSpPr/>
            <p:nvPr/>
          </p:nvSpPr>
          <p:spPr>
            <a:xfrm>
              <a:off x="5796360" y="1603281"/>
              <a:ext cx="616708" cy="3875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Patch Expansion 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74D4D74-2A0D-52B9-C1BC-45B2F3BEDA96}"/>
                </a:ext>
              </a:extLst>
            </p:cNvPr>
            <p:cNvSpPr/>
            <p:nvPr/>
          </p:nvSpPr>
          <p:spPr>
            <a:xfrm>
              <a:off x="5731476" y="1526306"/>
              <a:ext cx="736927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BAB44F26-992B-8FF4-8AA5-2F7CBF1DC46E}"/>
                </a:ext>
              </a:extLst>
            </p:cNvPr>
            <p:cNvSpPr/>
            <p:nvPr/>
          </p:nvSpPr>
          <p:spPr>
            <a:xfrm>
              <a:off x="9518622" y="2196871"/>
              <a:ext cx="584885" cy="6171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Linear Projection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33B4CEDB-340C-7DBD-6785-4AAD0FC582AD}"/>
                </a:ext>
              </a:extLst>
            </p:cNvPr>
            <p:cNvSpPr/>
            <p:nvPr/>
          </p:nvSpPr>
          <p:spPr>
            <a:xfrm>
              <a:off x="9518622" y="1632416"/>
              <a:ext cx="584885" cy="50280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Final Patch Expansion_X4</a:t>
              </a:r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D9E85A8E-B954-3D77-75DD-0A9F07EA0DFF}"/>
                </a:ext>
              </a:extLst>
            </p:cNvPr>
            <p:cNvSpPr/>
            <p:nvPr/>
          </p:nvSpPr>
          <p:spPr>
            <a:xfrm>
              <a:off x="9467247" y="1532555"/>
              <a:ext cx="685794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F43FED38-5819-2608-EA99-F1517C86619B}"/>
                </a:ext>
              </a:extLst>
            </p:cNvPr>
            <p:cNvSpPr txBox="1"/>
            <p:nvPr/>
          </p:nvSpPr>
          <p:spPr>
            <a:xfrm>
              <a:off x="9585407" y="2958800"/>
              <a:ext cx="449473" cy="212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L × C</a:t>
              </a:r>
            </a:p>
          </p:txBody>
        </p: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726C6664-96D2-354F-4F0D-8425B03133C3}"/>
                </a:ext>
              </a:extLst>
            </p:cNvPr>
            <p:cNvSpPr/>
            <p:nvPr/>
          </p:nvSpPr>
          <p:spPr>
            <a:xfrm>
              <a:off x="5796360" y="2104434"/>
              <a:ext cx="616708" cy="739260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</a:rPr>
                <a:t>1D </a:t>
              </a:r>
              <a:r>
                <a:rPr lang="en-US" sz="7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700" i="1" dirty="0">
                  <a:solidFill>
                    <a:schemeClr val="tx1"/>
                  </a:solidFill>
                </a:rPr>
                <a:t> Block X2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68C7D8D8-E8AA-ADED-6D54-9E72E16B4BDB}"/>
                    </a:ext>
                  </a:extLst>
                </p:cNvPr>
                <p:cNvSpPr txBox="1"/>
                <p:nvPr/>
              </p:nvSpPr>
              <p:spPr>
                <a:xfrm>
                  <a:off x="6902471" y="2924179"/>
                  <a:ext cx="449473" cy="259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r>
                    <a:rPr lang="en-US" sz="600" dirty="0"/>
                    <a:t> × 2C</a:t>
                  </a:r>
                </a:p>
              </p:txBody>
            </p:sp>
          </mc:Choice>
          <mc:Fallback xmlns="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68C7D8D8-E8AA-ADED-6D54-9E72E16B4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471" y="2924179"/>
                  <a:ext cx="449473" cy="2591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996196BE-1BCF-8E63-2698-5CD06F28AB30}"/>
                </a:ext>
              </a:extLst>
            </p:cNvPr>
            <p:cNvSpPr/>
            <p:nvPr/>
          </p:nvSpPr>
          <p:spPr>
            <a:xfrm>
              <a:off x="6823628" y="1603281"/>
              <a:ext cx="616708" cy="3875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Patch Expansion</a:t>
              </a:r>
            </a:p>
          </p:txBody>
        </p:sp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5260A400-FAEF-109B-38EB-5DEEDFBB6F23}"/>
                </a:ext>
              </a:extLst>
            </p:cNvPr>
            <p:cNvSpPr/>
            <p:nvPr/>
          </p:nvSpPr>
          <p:spPr>
            <a:xfrm>
              <a:off x="6758745" y="1526306"/>
              <a:ext cx="736927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C6F083CE-B530-E265-28E6-F44B82F96900}"/>
                </a:ext>
              </a:extLst>
            </p:cNvPr>
            <p:cNvSpPr/>
            <p:nvPr/>
          </p:nvSpPr>
          <p:spPr>
            <a:xfrm>
              <a:off x="6823628" y="2104434"/>
              <a:ext cx="616708" cy="739260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</a:rPr>
                <a:t>1D </a:t>
              </a:r>
              <a:r>
                <a:rPr lang="en-US" sz="7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700" i="1" dirty="0">
                  <a:solidFill>
                    <a:schemeClr val="tx1"/>
                  </a:solidFill>
                </a:rPr>
                <a:t> Block X2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4FD50A72-4EB8-6407-5CE2-113DF3FB170D}"/>
                    </a:ext>
                  </a:extLst>
                </p:cNvPr>
                <p:cNvSpPr txBox="1"/>
                <p:nvPr/>
              </p:nvSpPr>
              <p:spPr>
                <a:xfrm>
                  <a:off x="7918963" y="2932254"/>
                  <a:ext cx="449473" cy="259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sz="600" dirty="0"/>
                    <a:t> × C</a:t>
                  </a:r>
                </a:p>
              </p:txBody>
            </p:sp>
          </mc:Choice>
          <mc:Fallback xmlns="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4FD50A72-4EB8-6407-5CE2-113DF3FB1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8963" y="2932254"/>
                  <a:ext cx="449473" cy="2591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41AA25D8-0C61-C652-CD90-985233B09821}"/>
                </a:ext>
              </a:extLst>
            </p:cNvPr>
            <p:cNvSpPr/>
            <p:nvPr/>
          </p:nvSpPr>
          <p:spPr>
            <a:xfrm>
              <a:off x="7840121" y="1601413"/>
              <a:ext cx="616708" cy="3875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Patch Expansion</a:t>
              </a:r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BFAD2458-A1E6-4851-8377-10E1C713A48B}"/>
                </a:ext>
              </a:extLst>
            </p:cNvPr>
            <p:cNvSpPr/>
            <p:nvPr/>
          </p:nvSpPr>
          <p:spPr>
            <a:xfrm>
              <a:off x="7775238" y="1524437"/>
              <a:ext cx="736927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25F188E6-F080-7EBE-8124-6748304EF073}"/>
                </a:ext>
              </a:extLst>
            </p:cNvPr>
            <p:cNvSpPr/>
            <p:nvPr/>
          </p:nvSpPr>
          <p:spPr>
            <a:xfrm>
              <a:off x="7840121" y="2102566"/>
              <a:ext cx="616708" cy="739260"/>
            </a:xfrm>
            <a:prstGeom prst="round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</a:rPr>
                <a:t>1D </a:t>
              </a:r>
              <a:r>
                <a:rPr lang="en-US" sz="700" i="1" dirty="0" err="1">
                  <a:solidFill>
                    <a:schemeClr val="tx1"/>
                  </a:solidFill>
                </a:rPr>
                <a:t>SwinTransformer</a:t>
              </a:r>
              <a:r>
                <a:rPr lang="en-US" sz="700" i="1" dirty="0">
                  <a:solidFill>
                    <a:schemeClr val="tx1"/>
                  </a:solidFill>
                </a:rPr>
                <a:t> Block X2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: Top Corners Snipped 233">
              <a:extLst>
                <a:ext uri="{FF2B5EF4-FFF2-40B4-BE49-F238E27FC236}">
                  <a16:creationId xmlns:a16="http://schemas.microsoft.com/office/drawing/2014/main" id="{7665A14F-9454-9D92-55E1-F1CAC6EB1F97}"/>
                </a:ext>
              </a:extLst>
            </p:cNvPr>
            <p:cNvSpPr/>
            <p:nvPr/>
          </p:nvSpPr>
          <p:spPr>
            <a:xfrm>
              <a:off x="8695193" y="1864874"/>
              <a:ext cx="622625" cy="698928"/>
            </a:xfrm>
            <a:prstGeom prst="snip2SameRect">
              <a:avLst>
                <a:gd name="adj1" fmla="val 16667"/>
                <a:gd name="adj2" fmla="val 16042"/>
              </a:avLst>
            </a:prstGeom>
            <a:solidFill>
              <a:srgbClr val="FF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Dual Mask GA Block</a:t>
              </a:r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14C430B3-5147-DC76-BF85-D2C8C2F8F398}"/>
                </a:ext>
              </a:extLst>
            </p:cNvPr>
            <p:cNvSpPr/>
            <p:nvPr/>
          </p:nvSpPr>
          <p:spPr>
            <a:xfrm>
              <a:off x="9518622" y="3887508"/>
              <a:ext cx="584885" cy="6171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Linear Projection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7A601822-6B7E-242D-A7AF-16A098F58A97}"/>
                </a:ext>
              </a:extLst>
            </p:cNvPr>
            <p:cNvSpPr/>
            <p:nvPr/>
          </p:nvSpPr>
          <p:spPr>
            <a:xfrm>
              <a:off x="9518622" y="3323052"/>
              <a:ext cx="584885" cy="50280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Final Patch Expansion_X2</a:t>
              </a:r>
            </a:p>
          </p:txBody>
        </p: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5CB24086-150C-CF2C-2365-22F723893439}"/>
                </a:ext>
              </a:extLst>
            </p:cNvPr>
            <p:cNvSpPr/>
            <p:nvPr/>
          </p:nvSpPr>
          <p:spPr>
            <a:xfrm>
              <a:off x="9467247" y="3223192"/>
              <a:ext cx="685794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2C035895-6AD4-7107-F628-C2032CD6F75C}"/>
                </a:ext>
              </a:extLst>
            </p:cNvPr>
            <p:cNvSpPr/>
            <p:nvPr/>
          </p:nvSpPr>
          <p:spPr>
            <a:xfrm>
              <a:off x="9518622" y="5578144"/>
              <a:ext cx="584885" cy="6171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Linear Projection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5045D6E6-C202-C9D1-1374-F465ADDE7D71}"/>
                </a:ext>
              </a:extLst>
            </p:cNvPr>
            <p:cNvSpPr/>
            <p:nvPr/>
          </p:nvSpPr>
          <p:spPr>
            <a:xfrm>
              <a:off x="9518622" y="5013689"/>
              <a:ext cx="584885" cy="50280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i="1" dirty="0">
                  <a:solidFill>
                    <a:schemeClr val="tx1"/>
                  </a:solidFill>
                </a:rPr>
                <a:t>Final Patch Expansion_X2</a:t>
              </a:r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2CEBA150-AA2F-19C6-2E8A-F8EFD06B18B4}"/>
                </a:ext>
              </a:extLst>
            </p:cNvPr>
            <p:cNvSpPr/>
            <p:nvPr/>
          </p:nvSpPr>
          <p:spPr>
            <a:xfrm>
              <a:off x="9467247" y="4913828"/>
              <a:ext cx="685794" cy="13760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7492BBCE-BF22-E02F-9C95-D9A47E37C159}"/>
                    </a:ext>
                  </a:extLst>
                </p:cNvPr>
                <p:cNvSpPr txBox="1"/>
                <p:nvPr/>
              </p:nvSpPr>
              <p:spPr>
                <a:xfrm>
                  <a:off x="9585407" y="6289895"/>
                  <a:ext cx="449473" cy="259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sz="600" dirty="0"/>
                    <a:t> × C</a:t>
                  </a:r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7492BBCE-BF22-E02F-9C95-D9A47E37C1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407" y="6289895"/>
                  <a:ext cx="449473" cy="2591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4DEECE24-CE82-DAFE-E064-81231FADCC60}"/>
                    </a:ext>
                  </a:extLst>
                </p:cNvPr>
                <p:cNvSpPr txBox="1"/>
                <p:nvPr/>
              </p:nvSpPr>
              <p:spPr>
                <a:xfrm>
                  <a:off x="9585406" y="4626949"/>
                  <a:ext cx="449473" cy="259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60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sz="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600" dirty="0"/>
                    <a:t> × C</a:t>
                  </a:r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4DEECE24-CE82-DAFE-E064-81231FADCC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406" y="4626949"/>
                  <a:ext cx="449473" cy="2591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Connector: Elbow 245">
              <a:extLst>
                <a:ext uri="{FF2B5EF4-FFF2-40B4-BE49-F238E27FC236}">
                  <a16:creationId xmlns:a16="http://schemas.microsoft.com/office/drawing/2014/main" id="{EF233506-BEE8-9E19-A4E0-31C39A4A584C}"/>
                </a:ext>
              </a:extLst>
            </p:cNvPr>
            <p:cNvCxnSpPr>
              <a:cxnSpLocks/>
              <a:stCxn id="122" idx="3"/>
              <a:endCxn id="141" idx="1"/>
            </p:cNvCxnSpPr>
            <p:nvPr/>
          </p:nvCxnSpPr>
          <p:spPr>
            <a:xfrm flipV="1">
              <a:off x="5409025" y="2214339"/>
              <a:ext cx="322451" cy="176487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37EB0708-CE62-D4DA-518F-D48FD9E9A77A}"/>
                </a:ext>
              </a:extLst>
            </p:cNvPr>
            <p:cNvCxnSpPr>
              <a:stCxn id="141" idx="3"/>
              <a:endCxn id="228" idx="1"/>
            </p:cNvCxnSpPr>
            <p:nvPr/>
          </p:nvCxnSpPr>
          <p:spPr>
            <a:xfrm>
              <a:off x="6468403" y="2214339"/>
              <a:ext cx="2903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33D58447-4880-B58C-3C03-54869E0A1A02}"/>
                </a:ext>
              </a:extLst>
            </p:cNvPr>
            <p:cNvCxnSpPr>
              <a:stCxn id="228" idx="3"/>
              <a:endCxn id="232" idx="1"/>
            </p:cNvCxnSpPr>
            <p:nvPr/>
          </p:nvCxnSpPr>
          <p:spPr>
            <a:xfrm flipV="1">
              <a:off x="7495671" y="2212470"/>
              <a:ext cx="279566" cy="18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B4BBD45-D694-0A2A-924B-0E2DA4443B0D}"/>
                </a:ext>
              </a:extLst>
            </p:cNvPr>
            <p:cNvCxnSpPr>
              <a:stCxn id="232" idx="3"/>
              <a:endCxn id="234" idx="2"/>
            </p:cNvCxnSpPr>
            <p:nvPr/>
          </p:nvCxnSpPr>
          <p:spPr>
            <a:xfrm>
              <a:off x="8512164" y="2212470"/>
              <a:ext cx="183028" cy="18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BBD1E885-66BB-F715-5E49-34F31B3B3C6A}"/>
                </a:ext>
              </a:extLst>
            </p:cNvPr>
            <p:cNvCxnSpPr>
              <a:stCxn id="234" idx="0"/>
              <a:endCxn id="176" idx="1"/>
            </p:cNvCxnSpPr>
            <p:nvPr/>
          </p:nvCxnSpPr>
          <p:spPr>
            <a:xfrm>
              <a:off x="9317818" y="2214339"/>
              <a:ext cx="149429" cy="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Connector: Elbow 320">
              <a:extLst>
                <a:ext uri="{FF2B5EF4-FFF2-40B4-BE49-F238E27FC236}">
                  <a16:creationId xmlns:a16="http://schemas.microsoft.com/office/drawing/2014/main" id="{45150487-3148-45E0-FE23-64F1A9AFC15B}"/>
                </a:ext>
              </a:extLst>
            </p:cNvPr>
            <p:cNvCxnSpPr>
              <a:endCxn id="239" idx="1"/>
            </p:cNvCxnSpPr>
            <p:nvPr/>
          </p:nvCxnSpPr>
          <p:spPr>
            <a:xfrm rot="16200000" flipH="1">
              <a:off x="8172770" y="2616748"/>
              <a:ext cx="1698754" cy="89019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Connector: Elbow 322">
              <a:extLst>
                <a:ext uri="{FF2B5EF4-FFF2-40B4-BE49-F238E27FC236}">
                  <a16:creationId xmlns:a16="http://schemas.microsoft.com/office/drawing/2014/main" id="{298E6577-1A2E-BCF2-B019-7FC10A135D90}"/>
                </a:ext>
              </a:extLst>
            </p:cNvPr>
            <p:cNvCxnSpPr>
              <a:endCxn id="242" idx="1"/>
            </p:cNvCxnSpPr>
            <p:nvPr/>
          </p:nvCxnSpPr>
          <p:spPr>
            <a:xfrm rot="16200000" flipH="1">
              <a:off x="6819206" y="2953819"/>
              <a:ext cx="3389391" cy="190669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Connector: Elbow 324">
              <a:extLst>
                <a:ext uri="{FF2B5EF4-FFF2-40B4-BE49-F238E27FC236}">
                  <a16:creationId xmlns:a16="http://schemas.microsoft.com/office/drawing/2014/main" id="{4FFF0EFE-60DB-E8DF-4445-7B6475AF38F1}"/>
                </a:ext>
              </a:extLst>
            </p:cNvPr>
            <p:cNvCxnSpPr>
              <a:stCxn id="80" idx="3"/>
              <a:endCxn id="135" idx="1"/>
            </p:cNvCxnSpPr>
            <p:nvPr/>
          </p:nvCxnSpPr>
          <p:spPr>
            <a:xfrm>
              <a:off x="3985456" y="2213806"/>
              <a:ext cx="235846" cy="175434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C25B8FDB-5DCE-441F-920D-212A7524BD30}"/>
                </a:ext>
              </a:extLst>
            </p:cNvPr>
            <p:cNvCxnSpPr/>
            <p:nvPr/>
          </p:nvCxnSpPr>
          <p:spPr>
            <a:xfrm flipV="1">
              <a:off x="3138794" y="923255"/>
              <a:ext cx="0" cy="12905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11E08AA0-0387-06E7-3E22-019C6AE24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2767" y="443890"/>
              <a:ext cx="0" cy="1769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DF95847F-478A-14E7-8173-D3D995FC1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9017" y="2213806"/>
              <a:ext cx="1451496" cy="37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B04A3751-410E-EC03-5A37-C2BF5C3152DC}"/>
                </a:ext>
              </a:extLst>
            </p:cNvPr>
            <p:cNvCxnSpPr/>
            <p:nvPr/>
          </p:nvCxnSpPr>
          <p:spPr>
            <a:xfrm>
              <a:off x="3138794" y="923255"/>
              <a:ext cx="341643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A4E4405E-9B64-696D-D69A-F65B4193ADF7}"/>
                </a:ext>
              </a:extLst>
            </p:cNvPr>
            <p:cNvCxnSpPr/>
            <p:nvPr/>
          </p:nvCxnSpPr>
          <p:spPr>
            <a:xfrm>
              <a:off x="6555230" y="923255"/>
              <a:ext cx="0" cy="12892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8F8E1045-C77A-283B-7E90-63EAACB00834}"/>
                </a:ext>
              </a:extLst>
            </p:cNvPr>
            <p:cNvCxnSpPr/>
            <p:nvPr/>
          </p:nvCxnSpPr>
          <p:spPr>
            <a:xfrm>
              <a:off x="2172767" y="443890"/>
              <a:ext cx="538778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7A31F3D-5696-92CA-DCF6-CD91D677E24D}"/>
                </a:ext>
              </a:extLst>
            </p:cNvPr>
            <p:cNvCxnSpPr>
              <a:cxnSpLocks/>
            </p:cNvCxnSpPr>
            <p:nvPr/>
          </p:nvCxnSpPr>
          <p:spPr>
            <a:xfrm>
              <a:off x="7560555" y="443890"/>
              <a:ext cx="0" cy="18556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5E998509-D974-6C06-1D91-D1D66A2E79B8}"/>
                    </a:ext>
                  </a:extLst>
                </p:cNvPr>
                <p:cNvSpPr txBox="1"/>
                <p:nvPr/>
              </p:nvSpPr>
              <p:spPr>
                <a:xfrm>
                  <a:off x="4219949" y="2315244"/>
                  <a:ext cx="1212961" cy="412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i="1" dirty="0" err="1"/>
                    <a:t>Respath</a:t>
                  </a:r>
                  <a:r>
                    <a:rPr lang="en-US" sz="600" i="1" dirty="0"/>
                    <a:t> Connection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6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600" b="0" i="0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5E998509-D974-6C06-1D91-D1D66A2E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949" y="2315244"/>
                  <a:ext cx="1212961" cy="41283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A618B74F-E6CB-C339-C521-5BA831A3049E}"/>
                    </a:ext>
                  </a:extLst>
                </p:cNvPr>
                <p:cNvSpPr txBox="1"/>
                <p:nvPr/>
              </p:nvSpPr>
              <p:spPr>
                <a:xfrm>
                  <a:off x="4284203" y="1039322"/>
                  <a:ext cx="1212961" cy="412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i="1" dirty="0"/>
                    <a:t>Respath Connection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6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600" b="0" i="0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A618B74F-E6CB-C339-C521-5BA831A30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4203" y="1039322"/>
                  <a:ext cx="1212961" cy="4128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FD7E9DC6-B7B8-F8F3-15DF-5BA8701734FA}"/>
                    </a:ext>
                  </a:extLst>
                </p:cNvPr>
                <p:cNvSpPr txBox="1"/>
                <p:nvPr/>
              </p:nvSpPr>
              <p:spPr>
                <a:xfrm>
                  <a:off x="4303509" y="469245"/>
                  <a:ext cx="1212961" cy="412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i="1" dirty="0"/>
                    <a:t>Respath Connection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6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600" b="0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FD7E9DC6-B7B8-F8F3-15DF-5BA87017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509" y="469245"/>
                  <a:ext cx="1212961" cy="41283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63DC6893-A922-C453-4231-5FCDD5B010C3}"/>
                </a:ext>
              </a:extLst>
            </p:cNvPr>
            <p:cNvGrpSpPr/>
            <p:nvPr/>
          </p:nvGrpSpPr>
          <p:grpSpPr>
            <a:xfrm rot="5400000">
              <a:off x="9817956" y="988427"/>
              <a:ext cx="2243549" cy="937090"/>
              <a:chOff x="323287" y="4550335"/>
              <a:chExt cx="1946502" cy="1010206"/>
            </a:xfrm>
          </p:grpSpPr>
          <p:pic>
            <p:nvPicPr>
              <p:cNvPr id="357" name="Picture 356">
                <a:extLst>
                  <a:ext uri="{FF2B5EF4-FFF2-40B4-BE49-F238E27FC236}">
                    <a16:creationId xmlns:a16="http://schemas.microsoft.com/office/drawing/2014/main" id="{E1FCC27C-4F7E-804F-9DD7-1B636E3E8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207" y="5252572"/>
                <a:ext cx="1040629" cy="252971"/>
              </a:xfrm>
              <a:prstGeom prst="rect">
                <a:avLst/>
              </a:prstGeom>
            </p:spPr>
          </p:pic>
          <p:sp>
            <p:nvSpPr>
              <p:cNvPr id="358" name="Rectangle: Rounded Corners 357">
                <a:extLst>
                  <a:ext uri="{FF2B5EF4-FFF2-40B4-BE49-F238E27FC236}">
                    <a16:creationId xmlns:a16="http://schemas.microsoft.com/office/drawing/2014/main" id="{A6769C98-F860-7BF9-DACB-B2E17158579C}"/>
                  </a:ext>
                </a:extLst>
              </p:cNvPr>
              <p:cNvSpPr/>
              <p:nvPr/>
            </p:nvSpPr>
            <p:spPr>
              <a:xfrm>
                <a:off x="323287" y="5252572"/>
                <a:ext cx="1133550" cy="30191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9" name="Picture 358">
                <a:extLst>
                  <a:ext uri="{FF2B5EF4-FFF2-40B4-BE49-F238E27FC236}">
                    <a16:creationId xmlns:a16="http://schemas.microsoft.com/office/drawing/2014/main" id="{53A5419E-1340-BA45-5DB6-39D061011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22552" y="5237427"/>
                <a:ext cx="647237" cy="32311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F774673F-5958-F354-0A1F-130E44B1D2BC}"/>
                  </a:ext>
                </a:extLst>
              </p:cNvPr>
              <p:cNvGrpSpPr/>
              <p:nvPr/>
            </p:nvGrpSpPr>
            <p:grpSpPr>
              <a:xfrm>
                <a:off x="1204084" y="4550335"/>
                <a:ext cx="583691" cy="361678"/>
                <a:chOff x="9805073" y="189128"/>
                <a:chExt cx="671524" cy="384351"/>
              </a:xfrm>
            </p:grpSpPr>
            <p:sp>
              <p:nvSpPr>
                <p:cNvPr id="371" name="Flowchart: Manual Operation 370">
                  <a:extLst>
                    <a:ext uri="{FF2B5EF4-FFF2-40B4-BE49-F238E27FC236}">
                      <a16:creationId xmlns:a16="http://schemas.microsoft.com/office/drawing/2014/main" id="{D1AF56C9-E723-58EC-4FAA-DC1109E922C5}"/>
                    </a:ext>
                  </a:extLst>
                </p:cNvPr>
                <p:cNvSpPr/>
                <p:nvPr/>
              </p:nvSpPr>
              <p:spPr>
                <a:xfrm rot="10800000">
                  <a:off x="9805073" y="189128"/>
                  <a:ext cx="671524" cy="384351"/>
                </a:xfrm>
                <a:prstGeom prst="flowChartManualOperation">
                  <a:avLst/>
                </a:prstGeom>
                <a:solidFill>
                  <a:srgbClr val="FF9933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9E0DC7FD-AE51-1240-D29A-E9054C1767E1}"/>
                    </a:ext>
                  </a:extLst>
                </p:cNvPr>
                <p:cNvSpPr txBox="1"/>
                <p:nvPr/>
              </p:nvSpPr>
              <p:spPr>
                <a:xfrm rot="16200000">
                  <a:off x="9960349" y="236055"/>
                  <a:ext cx="360970" cy="268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cxnSp>
            <p:nvCxnSpPr>
              <p:cNvPr id="373" name="Connector: Elbow 372">
                <a:extLst>
                  <a:ext uri="{FF2B5EF4-FFF2-40B4-BE49-F238E27FC236}">
                    <a16:creationId xmlns:a16="http://schemas.microsoft.com/office/drawing/2014/main" id="{3FA93243-DFA2-9296-0983-3B13F184222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64571" y="4765883"/>
                <a:ext cx="347913" cy="607563"/>
              </a:xfrm>
              <a:prstGeom prst="bentConnector3">
                <a:avLst>
                  <a:gd name="adj1" fmla="val 45053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4" name="Connector: Elbow 373">
                <a:extLst>
                  <a:ext uri="{FF2B5EF4-FFF2-40B4-BE49-F238E27FC236}">
                    <a16:creationId xmlns:a16="http://schemas.microsoft.com/office/drawing/2014/main" id="{77D8DDFD-14AE-4C18-8F01-665F5B4EC8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80440" y="4856529"/>
                <a:ext cx="332768" cy="44854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4556F1DE-9E54-F183-2D7F-6026E2FEA6EA}"/>
                </a:ext>
              </a:extLst>
            </p:cNvPr>
            <p:cNvGrpSpPr/>
            <p:nvPr/>
          </p:nvGrpSpPr>
          <p:grpSpPr>
            <a:xfrm rot="5400000">
              <a:off x="10191277" y="3238914"/>
              <a:ext cx="1562611" cy="917895"/>
              <a:chOff x="3548777" y="4498665"/>
              <a:chExt cx="1355721" cy="9895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80E8CEB0-B2C6-A0AD-A8DC-375418BE45B4}"/>
                      </a:ext>
                    </a:extLst>
                  </p:cNvPr>
                  <p:cNvSpPr/>
                  <p:nvPr/>
                </p:nvSpPr>
                <p:spPr>
                  <a:xfrm>
                    <a:off x="3548777" y="5199438"/>
                    <a:ext cx="604665" cy="288741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>
                        <a:solidFill>
                          <a:schemeClr val="tx1"/>
                        </a:solidFill>
                      </a:rPr>
                      <a:t>GT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7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80E8CEB0-B2C6-A0AD-A8DC-375418BE45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8777" y="5199438"/>
                    <a:ext cx="604665" cy="28874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82D13FFA-C108-B7CE-DB43-2FFBBE123554}"/>
                      </a:ext>
                    </a:extLst>
                  </p:cNvPr>
                  <p:cNvSpPr/>
                  <p:nvPr/>
                </p:nvSpPr>
                <p:spPr>
                  <a:xfrm>
                    <a:off x="4299833" y="5196625"/>
                    <a:ext cx="604665" cy="288741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>
                        <a:solidFill>
                          <a:schemeClr val="tx1"/>
                        </a:solidFill>
                      </a:rPr>
                      <a:t>Gen 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7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82D13FFA-C108-B7CE-DB43-2FFBBE123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9833" y="5196625"/>
                    <a:ext cx="604665" cy="28874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982D7EDD-3833-D820-490D-8ABFC33BA416}"/>
                  </a:ext>
                </a:extLst>
              </p:cNvPr>
              <p:cNvGrpSpPr/>
              <p:nvPr/>
            </p:nvGrpSpPr>
            <p:grpSpPr>
              <a:xfrm>
                <a:off x="3866948" y="4498665"/>
                <a:ext cx="671524" cy="411132"/>
                <a:chOff x="9805073" y="162347"/>
                <a:chExt cx="671524" cy="411132"/>
              </a:xfrm>
            </p:grpSpPr>
            <p:sp>
              <p:nvSpPr>
                <p:cNvPr id="368" name="Flowchart: Manual Operation 367">
                  <a:extLst>
                    <a:ext uri="{FF2B5EF4-FFF2-40B4-BE49-F238E27FC236}">
                      <a16:creationId xmlns:a16="http://schemas.microsoft.com/office/drawing/2014/main" id="{02B4D98E-2EA4-047B-9F92-37F5065A30DE}"/>
                    </a:ext>
                  </a:extLst>
                </p:cNvPr>
                <p:cNvSpPr/>
                <p:nvPr/>
              </p:nvSpPr>
              <p:spPr>
                <a:xfrm rot="10800000">
                  <a:off x="9805073" y="189128"/>
                  <a:ext cx="671524" cy="384351"/>
                </a:xfrm>
                <a:prstGeom prst="flowChartManualOperation">
                  <a:avLst/>
                </a:prstGeom>
                <a:solidFill>
                  <a:srgbClr val="FF9933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FF794D9A-8D62-38F4-8ADB-3D71EFD31198}"/>
                    </a:ext>
                  </a:extLst>
                </p:cNvPr>
                <p:cNvSpPr txBox="1"/>
                <p:nvPr/>
              </p:nvSpPr>
              <p:spPr>
                <a:xfrm rot="16200000">
                  <a:off x="9941696" y="233892"/>
                  <a:ext cx="390790" cy="247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cxnSp>
            <p:nvCxnSpPr>
              <p:cNvPr id="375" name="Connector: Elbow 374">
                <a:extLst>
                  <a:ext uri="{FF2B5EF4-FFF2-40B4-BE49-F238E27FC236}">
                    <a16:creationId xmlns:a16="http://schemas.microsoft.com/office/drawing/2014/main" id="{596187FF-E6E9-C873-3020-9717E60B30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782313" y="4878428"/>
                <a:ext cx="289641" cy="35160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7" name="Connector: Elbow 376">
                <a:extLst>
                  <a:ext uri="{FF2B5EF4-FFF2-40B4-BE49-F238E27FC236}">
                    <a16:creationId xmlns:a16="http://schemas.microsoft.com/office/drawing/2014/main" id="{E3FE4375-D6EB-EE7C-EFE4-D860A51F1CCA}"/>
                  </a:ext>
                </a:extLst>
              </p:cNvPr>
              <p:cNvCxnSpPr>
                <a:cxnSpLocks/>
                <a:stCxn id="361" idx="0"/>
              </p:cNvCxnSpPr>
              <p:nvPr/>
            </p:nvCxnSpPr>
            <p:spPr>
              <a:xfrm rot="16200000" flipV="1">
                <a:off x="4312041" y="4906500"/>
                <a:ext cx="297210" cy="2830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86E8F9BB-D78C-8EDF-E8CF-FA32A757F3E9}"/>
                </a:ext>
              </a:extLst>
            </p:cNvPr>
            <p:cNvGrpSpPr/>
            <p:nvPr/>
          </p:nvGrpSpPr>
          <p:grpSpPr>
            <a:xfrm rot="5400000">
              <a:off x="10214944" y="4998074"/>
              <a:ext cx="1537364" cy="940015"/>
              <a:chOff x="5200447" y="4480716"/>
              <a:chExt cx="1333817" cy="10133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D0761027-E5D3-F32F-BF54-46E708EE2550}"/>
                      </a:ext>
                    </a:extLst>
                  </p:cNvPr>
                  <p:cNvSpPr/>
                  <p:nvPr/>
                </p:nvSpPr>
                <p:spPr>
                  <a:xfrm>
                    <a:off x="5200447" y="5196625"/>
                    <a:ext cx="604665" cy="288741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>
                        <a:solidFill>
                          <a:schemeClr val="tx1"/>
                        </a:solidFill>
                      </a:rPr>
                      <a:t>GT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a14:m>
                    <a:r>
                      <a:rPr lang="en-US" sz="7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D0761027-E5D3-F32F-BF54-46E708EE25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0447" y="5196625"/>
                    <a:ext cx="604665" cy="28874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FF7A75A2-6AE5-6609-38A2-93993368577B}"/>
                      </a:ext>
                    </a:extLst>
                  </p:cNvPr>
                  <p:cNvSpPr/>
                  <p:nvPr/>
                </p:nvSpPr>
                <p:spPr>
                  <a:xfrm>
                    <a:off x="5929599" y="5205332"/>
                    <a:ext cx="604665" cy="288741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>
                        <a:solidFill>
                          <a:schemeClr val="tx1"/>
                        </a:solidFill>
                      </a:rPr>
                      <a:t>Gen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a14:m>
                    <a:r>
                      <a:rPr lang="en-US" sz="7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FF7A75A2-6AE5-6609-38A2-9399336857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9599" y="5205332"/>
                    <a:ext cx="604665" cy="28874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6BDC2578-3E45-D3EB-CBB6-06027BB853CE}"/>
                  </a:ext>
                </a:extLst>
              </p:cNvPr>
              <p:cNvGrpSpPr/>
              <p:nvPr/>
            </p:nvGrpSpPr>
            <p:grpSpPr>
              <a:xfrm>
                <a:off x="5518603" y="4480716"/>
                <a:ext cx="671524" cy="429819"/>
                <a:chOff x="9805073" y="143660"/>
                <a:chExt cx="671524" cy="429819"/>
              </a:xfrm>
            </p:grpSpPr>
            <p:sp>
              <p:nvSpPr>
                <p:cNvPr id="365" name="Flowchart: Manual Operation 364">
                  <a:extLst>
                    <a:ext uri="{FF2B5EF4-FFF2-40B4-BE49-F238E27FC236}">
                      <a16:creationId xmlns:a16="http://schemas.microsoft.com/office/drawing/2014/main" id="{443E0700-C754-9230-79ED-ADC8A865116C}"/>
                    </a:ext>
                  </a:extLst>
                </p:cNvPr>
                <p:cNvSpPr/>
                <p:nvPr/>
              </p:nvSpPr>
              <p:spPr>
                <a:xfrm rot="10800000">
                  <a:off x="9805073" y="189128"/>
                  <a:ext cx="671524" cy="384351"/>
                </a:xfrm>
                <a:prstGeom prst="flowChartManualOperation">
                  <a:avLst/>
                </a:prstGeom>
                <a:solidFill>
                  <a:srgbClr val="FF9933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ABB3DD12-6599-6610-BDBE-DBE78D52565A}"/>
                    </a:ext>
                  </a:extLst>
                </p:cNvPr>
                <p:cNvSpPr txBox="1"/>
                <p:nvPr/>
              </p:nvSpPr>
              <p:spPr>
                <a:xfrm rot="16200000">
                  <a:off x="9937701" y="215205"/>
                  <a:ext cx="390791" cy="2477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</p:grpSp>
          <p:cxnSp>
            <p:nvCxnSpPr>
              <p:cNvPr id="376" name="Connector: Elbow 375">
                <a:extLst>
                  <a:ext uri="{FF2B5EF4-FFF2-40B4-BE49-F238E27FC236}">
                    <a16:creationId xmlns:a16="http://schemas.microsoft.com/office/drawing/2014/main" id="{1656D868-AB1B-C5AB-5F22-CDABBEC149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359182" y="4902466"/>
                <a:ext cx="289641" cy="35160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8" name="Connector: Elbow 377">
                <a:extLst>
                  <a:ext uri="{FF2B5EF4-FFF2-40B4-BE49-F238E27FC236}">
                    <a16:creationId xmlns:a16="http://schemas.microsoft.com/office/drawing/2014/main" id="{0B8FFB12-A098-F94E-7683-B3AF9CA6146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991592" y="4912629"/>
                <a:ext cx="297210" cy="2830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A868F30A-691E-8057-7406-115CDE13CDB2}"/>
                </a:ext>
              </a:extLst>
            </p:cNvPr>
            <p:cNvCxnSpPr>
              <a:stCxn id="176" idx="3"/>
            </p:cNvCxnSpPr>
            <p:nvPr/>
          </p:nvCxnSpPr>
          <p:spPr>
            <a:xfrm flipV="1">
              <a:off x="10153041" y="2212469"/>
              <a:ext cx="317399" cy="81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9495E031-B4D2-EC35-C5BB-FC009813F99E}"/>
                </a:ext>
              </a:extLst>
            </p:cNvPr>
            <p:cNvCxnSpPr>
              <a:cxnSpLocks/>
              <a:stCxn id="239" idx="3"/>
            </p:cNvCxnSpPr>
            <p:nvPr/>
          </p:nvCxnSpPr>
          <p:spPr>
            <a:xfrm flipV="1">
              <a:off x="10153041" y="3903106"/>
              <a:ext cx="360588" cy="81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844C4528-0473-680C-6D13-6FF1E48B7039}"/>
                </a:ext>
              </a:extLst>
            </p:cNvPr>
            <p:cNvCxnSpPr>
              <a:stCxn id="242" idx="3"/>
            </p:cNvCxnSpPr>
            <p:nvPr/>
          </p:nvCxnSpPr>
          <p:spPr>
            <a:xfrm>
              <a:off x="10153041" y="5601861"/>
              <a:ext cx="3691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F8674AB1-ED0C-9E51-F540-2ECC2ECDCADD}"/>
                </a:ext>
              </a:extLst>
            </p:cNvPr>
            <p:cNvSpPr/>
            <p:nvPr/>
          </p:nvSpPr>
          <p:spPr>
            <a:xfrm>
              <a:off x="11755223" y="487610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C863ED2D-06E8-7F2D-EE93-D675EADBDC82}"/>
                </a:ext>
              </a:extLst>
            </p:cNvPr>
            <p:cNvSpPr/>
            <p:nvPr/>
          </p:nvSpPr>
          <p:spPr>
            <a:xfrm>
              <a:off x="11755232" y="5019330"/>
              <a:ext cx="255310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F583E10E-A0CC-C0B8-23A6-80FBF8A61E60}"/>
                </a:ext>
              </a:extLst>
            </p:cNvPr>
            <p:cNvSpPr/>
            <p:nvPr/>
          </p:nvSpPr>
          <p:spPr>
            <a:xfrm>
              <a:off x="11755231" y="516288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1BE9C4E1-553D-013D-6BDD-C41207978A92}"/>
                </a:ext>
              </a:extLst>
            </p:cNvPr>
            <p:cNvSpPr/>
            <p:nvPr/>
          </p:nvSpPr>
          <p:spPr>
            <a:xfrm>
              <a:off x="11755231" y="5308517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2CA0196E-1561-1C7A-0824-C7D116D630F4}"/>
                </a:ext>
              </a:extLst>
            </p:cNvPr>
            <p:cNvSpPr/>
            <p:nvPr/>
          </p:nvSpPr>
          <p:spPr>
            <a:xfrm>
              <a:off x="11755223" y="5457262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277AF88-F5E3-96FE-5827-B2B880A8BC5F}"/>
                </a:ext>
              </a:extLst>
            </p:cNvPr>
            <p:cNvSpPr/>
            <p:nvPr/>
          </p:nvSpPr>
          <p:spPr>
            <a:xfrm>
              <a:off x="11755227" y="5601296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3AC20960-5651-41B9-8074-386592F74629}"/>
                </a:ext>
              </a:extLst>
            </p:cNvPr>
            <p:cNvSpPr/>
            <p:nvPr/>
          </p:nvSpPr>
          <p:spPr>
            <a:xfrm>
              <a:off x="11755227" y="5744850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650A2D7-E270-7605-37B9-F01F24972EB2}"/>
                </a:ext>
              </a:extLst>
            </p:cNvPr>
            <p:cNvSpPr/>
            <p:nvPr/>
          </p:nvSpPr>
          <p:spPr>
            <a:xfrm>
              <a:off x="11755227" y="5888970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2E37659A-31F5-097E-1FCB-9834F45D8B33}"/>
                </a:ext>
              </a:extLst>
            </p:cNvPr>
            <p:cNvSpPr/>
            <p:nvPr/>
          </p:nvSpPr>
          <p:spPr>
            <a:xfrm>
              <a:off x="11755229" y="472806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40278FA-2020-3908-44EB-CE53E1B4954C}"/>
                </a:ext>
              </a:extLst>
            </p:cNvPr>
            <p:cNvSpPr/>
            <p:nvPr/>
          </p:nvSpPr>
          <p:spPr>
            <a:xfrm>
              <a:off x="11755226" y="603252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78A0B84D-0990-B04F-998B-60DFEE28D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11466" y="5402513"/>
              <a:ext cx="343757" cy="73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320598D4-7972-D2C6-1EA2-480999F52C39}"/>
                </a:ext>
              </a:extLst>
            </p:cNvPr>
            <p:cNvSpPr/>
            <p:nvPr/>
          </p:nvSpPr>
          <p:spPr>
            <a:xfrm>
              <a:off x="11755215" y="301199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FBA051A-E085-4196-3197-D456C307C8B1}"/>
                </a:ext>
              </a:extLst>
            </p:cNvPr>
            <p:cNvSpPr/>
            <p:nvPr/>
          </p:nvSpPr>
          <p:spPr>
            <a:xfrm>
              <a:off x="11755224" y="3155220"/>
              <a:ext cx="255310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89CA4D5D-ED4F-8E1C-3B5C-B339F189E343}"/>
                </a:ext>
              </a:extLst>
            </p:cNvPr>
            <p:cNvSpPr/>
            <p:nvPr/>
          </p:nvSpPr>
          <p:spPr>
            <a:xfrm>
              <a:off x="11755223" y="329877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2E5FF22E-6BDD-3AE7-D1B3-E96BA855758B}"/>
                </a:ext>
              </a:extLst>
            </p:cNvPr>
            <p:cNvSpPr/>
            <p:nvPr/>
          </p:nvSpPr>
          <p:spPr>
            <a:xfrm>
              <a:off x="11755223" y="3444407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8C18C825-AAA7-8CBE-D873-FC3C1FF2A1FA}"/>
                </a:ext>
              </a:extLst>
            </p:cNvPr>
            <p:cNvSpPr/>
            <p:nvPr/>
          </p:nvSpPr>
          <p:spPr>
            <a:xfrm>
              <a:off x="11755215" y="3593152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08C59A56-3114-A4A5-DC6B-7C207E8EC8B3}"/>
                </a:ext>
              </a:extLst>
            </p:cNvPr>
            <p:cNvSpPr/>
            <p:nvPr/>
          </p:nvSpPr>
          <p:spPr>
            <a:xfrm>
              <a:off x="11755219" y="3737186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B0C4CD21-03DC-FA0C-0760-AE3C19D58F71}"/>
                </a:ext>
              </a:extLst>
            </p:cNvPr>
            <p:cNvSpPr/>
            <p:nvPr/>
          </p:nvSpPr>
          <p:spPr>
            <a:xfrm>
              <a:off x="11755219" y="3880740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7EAC9A28-E818-6388-BA02-2849C76621B1}"/>
                </a:ext>
              </a:extLst>
            </p:cNvPr>
            <p:cNvSpPr/>
            <p:nvPr/>
          </p:nvSpPr>
          <p:spPr>
            <a:xfrm>
              <a:off x="11755219" y="4024860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3B4C0FF-C658-4938-4304-28F5CD9595A4}"/>
                </a:ext>
              </a:extLst>
            </p:cNvPr>
            <p:cNvSpPr/>
            <p:nvPr/>
          </p:nvSpPr>
          <p:spPr>
            <a:xfrm>
              <a:off x="11755221" y="286395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87FFFCA2-340A-7249-DBBA-201759FF9E7C}"/>
                </a:ext>
              </a:extLst>
            </p:cNvPr>
            <p:cNvSpPr/>
            <p:nvPr/>
          </p:nvSpPr>
          <p:spPr>
            <a:xfrm>
              <a:off x="11755218" y="4168414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B0A08EB9-5B0B-FC30-1D27-F4EE877F5D54}"/>
                </a:ext>
              </a:extLst>
            </p:cNvPr>
            <p:cNvSpPr/>
            <p:nvPr/>
          </p:nvSpPr>
          <p:spPr>
            <a:xfrm>
              <a:off x="11755215" y="4311968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DB1EE0B2-41F9-704E-00CB-30B1548B6E47}"/>
                </a:ext>
              </a:extLst>
            </p:cNvPr>
            <p:cNvSpPr/>
            <p:nvPr/>
          </p:nvSpPr>
          <p:spPr>
            <a:xfrm>
              <a:off x="11755215" y="2723669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1F044C7F-B99C-17B6-7F8A-C4299AA81E3A}"/>
                </a:ext>
              </a:extLst>
            </p:cNvPr>
            <p:cNvCxnSpPr>
              <a:stCxn id="368" idx="2"/>
              <a:endCxn id="466" idx="1"/>
            </p:cNvCxnSpPr>
            <p:nvPr/>
          </p:nvCxnSpPr>
          <p:spPr>
            <a:xfrm flipV="1">
              <a:off x="11406684" y="3665969"/>
              <a:ext cx="348531" cy="43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A3856A1-B01A-9BD5-1ECF-FD62D10B477A}"/>
                </a:ext>
              </a:extLst>
            </p:cNvPr>
            <p:cNvSpPr/>
            <p:nvPr/>
          </p:nvSpPr>
          <p:spPr>
            <a:xfrm>
              <a:off x="11752307" y="74804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4FD1882-121E-D1B5-3210-4018EBCE8D29}"/>
                </a:ext>
              </a:extLst>
            </p:cNvPr>
            <p:cNvSpPr/>
            <p:nvPr/>
          </p:nvSpPr>
          <p:spPr>
            <a:xfrm>
              <a:off x="11752316" y="891271"/>
              <a:ext cx="255310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E0F9E58C-37B2-2799-B2E0-153AD98AA859}"/>
                </a:ext>
              </a:extLst>
            </p:cNvPr>
            <p:cNvSpPr/>
            <p:nvPr/>
          </p:nvSpPr>
          <p:spPr>
            <a:xfrm>
              <a:off x="11752315" y="103482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CE4C2349-569F-D35D-0413-6319CECF1D6F}"/>
                </a:ext>
              </a:extLst>
            </p:cNvPr>
            <p:cNvSpPr/>
            <p:nvPr/>
          </p:nvSpPr>
          <p:spPr>
            <a:xfrm>
              <a:off x="11752315" y="1180458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E196FE8F-9077-82C8-2669-C4C6936F6117}"/>
                </a:ext>
              </a:extLst>
            </p:cNvPr>
            <p:cNvSpPr/>
            <p:nvPr/>
          </p:nvSpPr>
          <p:spPr>
            <a:xfrm>
              <a:off x="11752307" y="1329203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53C237D9-4244-3809-F479-A646B82E82E9}"/>
                </a:ext>
              </a:extLst>
            </p:cNvPr>
            <p:cNvSpPr/>
            <p:nvPr/>
          </p:nvSpPr>
          <p:spPr>
            <a:xfrm>
              <a:off x="11752311" y="1473237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20D38201-250B-8C82-59ED-C56A3A19534A}"/>
                </a:ext>
              </a:extLst>
            </p:cNvPr>
            <p:cNvSpPr/>
            <p:nvPr/>
          </p:nvSpPr>
          <p:spPr>
            <a:xfrm>
              <a:off x="11752311" y="1616791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AFC4C30F-7264-09CF-0E6E-EF4677F66E16}"/>
                </a:ext>
              </a:extLst>
            </p:cNvPr>
            <p:cNvSpPr/>
            <p:nvPr/>
          </p:nvSpPr>
          <p:spPr>
            <a:xfrm>
              <a:off x="11752311" y="1760911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0E042687-1FC2-D267-1EF1-3AA3F8659125}"/>
                </a:ext>
              </a:extLst>
            </p:cNvPr>
            <p:cNvSpPr/>
            <p:nvPr/>
          </p:nvSpPr>
          <p:spPr>
            <a:xfrm>
              <a:off x="11752313" y="60000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B769FB4B-31EE-4315-1185-D9AFF04DCD16}"/>
                </a:ext>
              </a:extLst>
            </p:cNvPr>
            <p:cNvSpPr/>
            <p:nvPr/>
          </p:nvSpPr>
          <p:spPr>
            <a:xfrm>
              <a:off x="11752310" y="190446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EFA9D8F-BB2A-403B-3790-B08836D57094}"/>
                </a:ext>
              </a:extLst>
            </p:cNvPr>
            <p:cNvSpPr/>
            <p:nvPr/>
          </p:nvSpPr>
          <p:spPr>
            <a:xfrm>
              <a:off x="11752307" y="2048019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A0309EDE-54A7-6406-ED28-54CBE7C70064}"/>
                </a:ext>
              </a:extLst>
            </p:cNvPr>
            <p:cNvSpPr/>
            <p:nvPr/>
          </p:nvSpPr>
          <p:spPr>
            <a:xfrm>
              <a:off x="11752307" y="459720"/>
              <a:ext cx="255319" cy="1456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CDC21046-9AB9-69AC-909D-508AA9D14D1E}"/>
                </a:ext>
              </a:extLst>
            </p:cNvPr>
            <p:cNvSpPr/>
            <p:nvPr/>
          </p:nvSpPr>
          <p:spPr>
            <a:xfrm>
              <a:off x="11752307" y="2190965"/>
              <a:ext cx="255319" cy="145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5D91E15D-E932-5690-2C6F-20862CBE9906}"/>
                </a:ext>
              </a:extLst>
            </p:cNvPr>
            <p:cNvSpPr/>
            <p:nvPr/>
          </p:nvSpPr>
          <p:spPr>
            <a:xfrm>
              <a:off x="11752307" y="314091"/>
              <a:ext cx="255319" cy="1456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F184F8C3-E301-8126-BE9B-0C4C8EF392E1}"/>
                </a:ext>
              </a:extLst>
            </p:cNvPr>
            <p:cNvCxnSpPr>
              <a:cxnSpLocks/>
              <a:stCxn id="371" idx="2"/>
              <a:endCxn id="440" idx="1"/>
            </p:cNvCxnSpPr>
            <p:nvPr/>
          </p:nvCxnSpPr>
          <p:spPr>
            <a:xfrm>
              <a:off x="11408277" y="1686792"/>
              <a:ext cx="344034" cy="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F6AB5F28-65DA-A129-D5D6-1004AE28CD3F}"/>
                </a:ext>
              </a:extLst>
            </p:cNvPr>
            <p:cNvSpPr txBox="1"/>
            <p:nvPr/>
          </p:nvSpPr>
          <p:spPr>
            <a:xfrm>
              <a:off x="4664016" y="4606611"/>
              <a:ext cx="7797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  <a:endParaRPr 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Rectangle: Rounded Corners 512">
              <a:extLst>
                <a:ext uri="{FF2B5EF4-FFF2-40B4-BE49-F238E27FC236}">
                  <a16:creationId xmlns:a16="http://schemas.microsoft.com/office/drawing/2014/main" id="{EDEFE44B-5EB3-C127-A476-4574F415B8EE}"/>
                </a:ext>
              </a:extLst>
            </p:cNvPr>
            <p:cNvSpPr/>
            <p:nvPr/>
          </p:nvSpPr>
          <p:spPr>
            <a:xfrm rot="16200000">
              <a:off x="7025029" y="-78513"/>
              <a:ext cx="1841867" cy="4657387"/>
            </a:xfrm>
            <a:prstGeom prst="round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6188CC41-0763-D21C-E65F-370B4ADF74ED}"/>
                </a:ext>
              </a:extLst>
            </p:cNvPr>
            <p:cNvSpPr txBox="1"/>
            <p:nvPr/>
          </p:nvSpPr>
          <p:spPr>
            <a:xfrm>
              <a:off x="6234694" y="3343569"/>
              <a:ext cx="7797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799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8D85A3C0-C6E3-52B7-E4F4-F50BCAC64913}"/>
              </a:ext>
            </a:extLst>
          </p:cNvPr>
          <p:cNvSpPr/>
          <p:nvPr/>
        </p:nvSpPr>
        <p:spPr>
          <a:xfrm>
            <a:off x="4763998" y="1285194"/>
            <a:ext cx="977587" cy="314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Norm</a:t>
            </a:r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D3A5758D-452E-EDCE-2536-A203130ECEFB}"/>
              </a:ext>
            </a:extLst>
          </p:cNvPr>
          <p:cNvSpPr/>
          <p:nvPr/>
        </p:nvSpPr>
        <p:spPr>
          <a:xfrm>
            <a:off x="4763998" y="2121022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W-MHSA</a:t>
            </a:r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B8558BD8-9276-5AD2-52AC-956DE7C1523A}"/>
              </a:ext>
            </a:extLst>
          </p:cNvPr>
          <p:cNvSpPr/>
          <p:nvPr/>
        </p:nvSpPr>
        <p:spPr>
          <a:xfrm>
            <a:off x="4763998" y="3459353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Norm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B88A570F-508C-B987-0DA7-DEA434C1CBD2}"/>
              </a:ext>
            </a:extLst>
          </p:cNvPr>
          <p:cNvSpPr/>
          <p:nvPr/>
        </p:nvSpPr>
        <p:spPr>
          <a:xfrm>
            <a:off x="4763998" y="4217576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</a:p>
        </p:txBody>
      </p:sp>
      <p:sp>
        <p:nvSpPr>
          <p:cNvPr id="229" name="Flowchart: Or 228">
            <a:extLst>
              <a:ext uri="{FF2B5EF4-FFF2-40B4-BE49-F238E27FC236}">
                <a16:creationId xmlns:a16="http://schemas.microsoft.com/office/drawing/2014/main" id="{0940AA45-D370-3D3E-AC1F-C37CD6AC3652}"/>
              </a:ext>
            </a:extLst>
          </p:cNvPr>
          <p:cNvSpPr/>
          <p:nvPr/>
        </p:nvSpPr>
        <p:spPr>
          <a:xfrm>
            <a:off x="5141430" y="2894713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lowchart: Or 229">
            <a:extLst>
              <a:ext uri="{FF2B5EF4-FFF2-40B4-BE49-F238E27FC236}">
                <a16:creationId xmlns:a16="http://schemas.microsoft.com/office/drawing/2014/main" id="{C9065A1D-0BE7-B911-5CE6-9B8C5B55A800}"/>
              </a:ext>
            </a:extLst>
          </p:cNvPr>
          <p:cNvSpPr/>
          <p:nvPr/>
        </p:nvSpPr>
        <p:spPr>
          <a:xfrm>
            <a:off x="5141430" y="4901916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6D6B797-2359-E439-BC88-F6ABBA9BEC5E}"/>
              </a:ext>
            </a:extLst>
          </p:cNvPr>
          <p:cNvCxnSpPr>
            <a:cxnSpLocks/>
            <a:stCxn id="361" idx="2"/>
            <a:endCxn id="221" idx="0"/>
          </p:cNvCxnSpPr>
          <p:nvPr/>
        </p:nvCxnSpPr>
        <p:spPr>
          <a:xfrm flipH="1">
            <a:off x="5252792" y="249247"/>
            <a:ext cx="13169" cy="1035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88BB4486-B54F-29AA-218C-DD582A209062}"/>
              </a:ext>
            </a:extLst>
          </p:cNvPr>
          <p:cNvCxnSpPr>
            <a:cxnSpLocks/>
            <a:stCxn id="221" idx="2"/>
            <a:endCxn id="223" idx="0"/>
          </p:cNvCxnSpPr>
          <p:nvPr/>
        </p:nvCxnSpPr>
        <p:spPr>
          <a:xfrm>
            <a:off x="5252792" y="1599966"/>
            <a:ext cx="0" cy="521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73F10E8B-197D-D81E-8191-2596ACE71B7E}"/>
              </a:ext>
            </a:extLst>
          </p:cNvPr>
          <p:cNvCxnSpPr>
            <a:cxnSpLocks/>
            <a:endCxn id="229" idx="0"/>
          </p:cNvCxnSpPr>
          <p:nvPr/>
        </p:nvCxnSpPr>
        <p:spPr>
          <a:xfrm>
            <a:off x="5252787" y="2412971"/>
            <a:ext cx="3" cy="481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E8BF86B8-EE3D-C060-C984-F2E37039B69A}"/>
              </a:ext>
            </a:extLst>
          </p:cNvPr>
          <p:cNvCxnSpPr>
            <a:cxnSpLocks/>
            <a:endCxn id="225" idx="0"/>
          </p:cNvCxnSpPr>
          <p:nvPr/>
        </p:nvCxnSpPr>
        <p:spPr>
          <a:xfrm flipH="1">
            <a:off x="5252792" y="3050227"/>
            <a:ext cx="3546" cy="409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48A460DC-B1B3-81AB-C972-0EF499C06FA0}"/>
              </a:ext>
            </a:extLst>
          </p:cNvPr>
          <p:cNvCxnSpPr>
            <a:cxnSpLocks/>
            <a:endCxn id="227" idx="0"/>
          </p:cNvCxnSpPr>
          <p:nvPr/>
        </p:nvCxnSpPr>
        <p:spPr>
          <a:xfrm>
            <a:off x="5252785" y="3749875"/>
            <a:ext cx="7" cy="467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2202FC9C-0257-83D3-1EE1-CD2BDA540A60}"/>
              </a:ext>
            </a:extLst>
          </p:cNvPr>
          <p:cNvCxnSpPr>
            <a:cxnSpLocks/>
            <a:endCxn id="230" idx="0"/>
          </p:cNvCxnSpPr>
          <p:nvPr/>
        </p:nvCxnSpPr>
        <p:spPr>
          <a:xfrm>
            <a:off x="5252783" y="4501472"/>
            <a:ext cx="7" cy="400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Connector: Elbow 246">
            <a:extLst>
              <a:ext uri="{FF2B5EF4-FFF2-40B4-BE49-F238E27FC236}">
                <a16:creationId xmlns:a16="http://schemas.microsoft.com/office/drawing/2014/main" id="{AA958026-7FBA-5E18-7402-F03915AC57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2832" y="1820164"/>
            <a:ext cx="342643" cy="282740"/>
          </a:xfrm>
          <a:prstGeom prst="bentConnector3">
            <a:avLst>
              <a:gd name="adj1" fmla="val -146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8DCD615F-39D9-5D22-4FF6-5C59502A5BEF}"/>
              </a:ext>
            </a:extLst>
          </p:cNvPr>
          <p:cNvSpPr txBox="1"/>
          <p:nvPr/>
        </p:nvSpPr>
        <p:spPr>
          <a:xfrm>
            <a:off x="4766661" y="1781201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q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4F10A13-B67D-34B0-7754-2778AB05C734}"/>
              </a:ext>
            </a:extLst>
          </p:cNvPr>
          <p:cNvSpPr txBox="1"/>
          <p:nvPr/>
        </p:nvSpPr>
        <p:spPr>
          <a:xfrm>
            <a:off x="5077148" y="1791000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k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5A8A59A-F24E-40ED-D298-CF7A29A11692}"/>
              </a:ext>
            </a:extLst>
          </p:cNvPr>
          <p:cNvSpPr txBox="1"/>
          <p:nvPr/>
        </p:nvSpPr>
        <p:spPr>
          <a:xfrm>
            <a:off x="5349186" y="1789706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</a:t>
            </a:r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5908EF5-1153-8CA2-CC1E-DDE076CA654D}"/>
              </a:ext>
            </a:extLst>
          </p:cNvPr>
          <p:cNvCxnSpPr>
            <a:cxnSpLocks/>
          </p:cNvCxnSpPr>
          <p:nvPr/>
        </p:nvCxnSpPr>
        <p:spPr>
          <a:xfrm>
            <a:off x="5252783" y="957583"/>
            <a:ext cx="760313" cy="7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126B899-BC66-BCF4-02C0-88B577C41826}"/>
              </a:ext>
            </a:extLst>
          </p:cNvPr>
          <p:cNvCxnSpPr>
            <a:cxnSpLocks/>
          </p:cNvCxnSpPr>
          <p:nvPr/>
        </p:nvCxnSpPr>
        <p:spPr>
          <a:xfrm>
            <a:off x="6013096" y="965115"/>
            <a:ext cx="0" cy="20493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CE1C216-0F73-9FF0-7332-DF21C2985957}"/>
              </a:ext>
            </a:extLst>
          </p:cNvPr>
          <p:cNvCxnSpPr>
            <a:cxnSpLocks/>
            <a:endCxn id="229" idx="6"/>
          </p:cNvCxnSpPr>
          <p:nvPr/>
        </p:nvCxnSpPr>
        <p:spPr>
          <a:xfrm flipH="1">
            <a:off x="5364149" y="3006896"/>
            <a:ext cx="648947" cy="7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70E67BB-1C4D-A20B-D094-9150F1101A50}"/>
              </a:ext>
            </a:extLst>
          </p:cNvPr>
          <p:cNvCxnSpPr>
            <a:cxnSpLocks/>
          </p:cNvCxnSpPr>
          <p:nvPr/>
        </p:nvCxnSpPr>
        <p:spPr>
          <a:xfrm>
            <a:off x="5252783" y="3302727"/>
            <a:ext cx="7603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5E38B55F-4A45-05B4-8588-ADDE995147DD}"/>
              </a:ext>
            </a:extLst>
          </p:cNvPr>
          <p:cNvCxnSpPr/>
          <p:nvPr/>
        </p:nvCxnSpPr>
        <p:spPr>
          <a:xfrm>
            <a:off x="6013096" y="3316071"/>
            <a:ext cx="0" cy="17055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E758541-5316-8D0E-9C36-4EFA93C1E02F}"/>
              </a:ext>
            </a:extLst>
          </p:cNvPr>
          <p:cNvCxnSpPr>
            <a:cxnSpLocks/>
            <a:endCxn id="230" idx="6"/>
          </p:cNvCxnSpPr>
          <p:nvPr/>
        </p:nvCxnSpPr>
        <p:spPr>
          <a:xfrm flipH="1">
            <a:off x="5364149" y="5021631"/>
            <a:ext cx="648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653AB97-3018-BDAF-F3E7-845D837C9D89}"/>
              </a:ext>
            </a:extLst>
          </p:cNvPr>
          <p:cNvCxnSpPr>
            <a:stCxn id="230" idx="4"/>
          </p:cNvCxnSpPr>
          <p:nvPr/>
        </p:nvCxnSpPr>
        <p:spPr>
          <a:xfrm flipH="1">
            <a:off x="5252783" y="5141346"/>
            <a:ext cx="7" cy="5138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47D65D-2108-6918-DB0F-DB29CD62061A}"/>
              </a:ext>
            </a:extLst>
          </p:cNvPr>
          <p:cNvSpPr/>
          <p:nvPr/>
        </p:nvSpPr>
        <p:spPr>
          <a:xfrm>
            <a:off x="6673850" y="1318215"/>
            <a:ext cx="977587" cy="314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Norm</a:t>
            </a: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92DDA8B2-ED0F-B79A-9DBD-DEBFEC3B5C12}"/>
              </a:ext>
            </a:extLst>
          </p:cNvPr>
          <p:cNvSpPr/>
          <p:nvPr/>
        </p:nvSpPr>
        <p:spPr>
          <a:xfrm>
            <a:off x="6673850" y="2154043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SW-MHSA</a:t>
            </a: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1562F7C6-DA2B-0188-BCBD-10E014CD9186}"/>
              </a:ext>
            </a:extLst>
          </p:cNvPr>
          <p:cNvSpPr/>
          <p:nvPr/>
        </p:nvSpPr>
        <p:spPr>
          <a:xfrm>
            <a:off x="6673850" y="3492374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Norm</a:t>
            </a: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44F0AE67-3040-5D83-00A6-30AB0C285E09}"/>
              </a:ext>
            </a:extLst>
          </p:cNvPr>
          <p:cNvSpPr/>
          <p:nvPr/>
        </p:nvSpPr>
        <p:spPr>
          <a:xfrm>
            <a:off x="6673850" y="4250597"/>
            <a:ext cx="977587" cy="2881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</a:p>
        </p:txBody>
      </p:sp>
      <p:sp>
        <p:nvSpPr>
          <p:cNvPr id="303" name="Flowchart: Or 302">
            <a:extLst>
              <a:ext uri="{FF2B5EF4-FFF2-40B4-BE49-F238E27FC236}">
                <a16:creationId xmlns:a16="http://schemas.microsoft.com/office/drawing/2014/main" id="{87C33A1F-97C0-3236-C000-A9A0A7A988BA}"/>
              </a:ext>
            </a:extLst>
          </p:cNvPr>
          <p:cNvSpPr/>
          <p:nvPr/>
        </p:nvSpPr>
        <p:spPr>
          <a:xfrm>
            <a:off x="7051282" y="2927734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Or 303">
            <a:extLst>
              <a:ext uri="{FF2B5EF4-FFF2-40B4-BE49-F238E27FC236}">
                <a16:creationId xmlns:a16="http://schemas.microsoft.com/office/drawing/2014/main" id="{EFBE6AFF-C07F-869E-6CE4-30EDA3A6EA8F}"/>
              </a:ext>
            </a:extLst>
          </p:cNvPr>
          <p:cNvSpPr/>
          <p:nvPr/>
        </p:nvSpPr>
        <p:spPr>
          <a:xfrm>
            <a:off x="7051282" y="4934937"/>
            <a:ext cx="222719" cy="239430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AEB02D38-C21F-C600-8DDF-D46F008A6A2E}"/>
              </a:ext>
            </a:extLst>
          </p:cNvPr>
          <p:cNvCxnSpPr>
            <a:cxnSpLocks/>
            <a:endCxn id="295" idx="0"/>
          </p:cNvCxnSpPr>
          <p:nvPr/>
        </p:nvCxnSpPr>
        <p:spPr>
          <a:xfrm>
            <a:off x="7162643" y="496256"/>
            <a:ext cx="1" cy="821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0CB8011A-7069-85E0-FCC4-0D21B58EE386}"/>
              </a:ext>
            </a:extLst>
          </p:cNvPr>
          <p:cNvCxnSpPr>
            <a:cxnSpLocks/>
            <a:stCxn id="295" idx="2"/>
            <a:endCxn id="297" idx="0"/>
          </p:cNvCxnSpPr>
          <p:nvPr/>
        </p:nvCxnSpPr>
        <p:spPr>
          <a:xfrm>
            <a:off x="7162644" y="1632987"/>
            <a:ext cx="0" cy="521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B3346E99-299F-C246-400F-EC6CB18DB5E2}"/>
              </a:ext>
            </a:extLst>
          </p:cNvPr>
          <p:cNvCxnSpPr>
            <a:cxnSpLocks/>
            <a:endCxn id="303" idx="0"/>
          </p:cNvCxnSpPr>
          <p:nvPr/>
        </p:nvCxnSpPr>
        <p:spPr>
          <a:xfrm>
            <a:off x="7162639" y="2445992"/>
            <a:ext cx="3" cy="481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5A83BD89-0ADF-D04F-138D-DC06C85703CB}"/>
              </a:ext>
            </a:extLst>
          </p:cNvPr>
          <p:cNvCxnSpPr>
            <a:cxnSpLocks/>
          </p:cNvCxnSpPr>
          <p:nvPr/>
        </p:nvCxnSpPr>
        <p:spPr>
          <a:xfrm>
            <a:off x="7162639" y="3141448"/>
            <a:ext cx="5" cy="38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D7F1032-742F-B18E-2BC9-BF3C663488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7162637" y="3782896"/>
            <a:ext cx="7" cy="467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C9BA32F5-C1C7-301B-F35B-616FE07A0EDA}"/>
              </a:ext>
            </a:extLst>
          </p:cNvPr>
          <p:cNvCxnSpPr>
            <a:cxnSpLocks/>
            <a:endCxn id="304" idx="0"/>
          </p:cNvCxnSpPr>
          <p:nvPr/>
        </p:nvCxnSpPr>
        <p:spPr>
          <a:xfrm>
            <a:off x="7162635" y="4534493"/>
            <a:ext cx="7" cy="400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1522BB03-6B17-8F57-6ECA-3EFD00C655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32684" y="1853185"/>
            <a:ext cx="342643" cy="282740"/>
          </a:xfrm>
          <a:prstGeom prst="bentConnector3">
            <a:avLst>
              <a:gd name="adj1" fmla="val -146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3A4C66F6-2E74-9E54-75E9-343D27CB5335}"/>
              </a:ext>
            </a:extLst>
          </p:cNvPr>
          <p:cNvSpPr txBox="1"/>
          <p:nvPr/>
        </p:nvSpPr>
        <p:spPr>
          <a:xfrm>
            <a:off x="6676513" y="1814222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q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DD0B327-44BE-235D-A298-7A68ACB92384}"/>
              </a:ext>
            </a:extLst>
          </p:cNvPr>
          <p:cNvSpPr txBox="1"/>
          <p:nvPr/>
        </p:nvSpPr>
        <p:spPr>
          <a:xfrm>
            <a:off x="6987000" y="1824021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FBEC0E0-FE27-CB11-2AAB-5B1872D25366}"/>
              </a:ext>
            </a:extLst>
          </p:cNvPr>
          <p:cNvSpPr txBox="1"/>
          <p:nvPr/>
        </p:nvSpPr>
        <p:spPr>
          <a:xfrm>
            <a:off x="7259038" y="1822727"/>
            <a:ext cx="14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</a:t>
            </a: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26732854-18A4-C457-417D-CBF92786C052}"/>
              </a:ext>
            </a:extLst>
          </p:cNvPr>
          <p:cNvCxnSpPr>
            <a:cxnSpLocks/>
          </p:cNvCxnSpPr>
          <p:nvPr/>
        </p:nvCxnSpPr>
        <p:spPr>
          <a:xfrm>
            <a:off x="7162635" y="990604"/>
            <a:ext cx="760313" cy="7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A5B1FF6-5925-8CB6-3BE4-F6F4011CBC14}"/>
              </a:ext>
            </a:extLst>
          </p:cNvPr>
          <p:cNvCxnSpPr>
            <a:cxnSpLocks/>
          </p:cNvCxnSpPr>
          <p:nvPr/>
        </p:nvCxnSpPr>
        <p:spPr>
          <a:xfrm>
            <a:off x="7922948" y="998136"/>
            <a:ext cx="0" cy="20493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266CC7A2-E9C5-2F2C-AC10-FD4B6654D24C}"/>
              </a:ext>
            </a:extLst>
          </p:cNvPr>
          <p:cNvCxnSpPr>
            <a:cxnSpLocks/>
            <a:endCxn id="303" idx="6"/>
          </p:cNvCxnSpPr>
          <p:nvPr/>
        </p:nvCxnSpPr>
        <p:spPr>
          <a:xfrm flipH="1">
            <a:off x="7274001" y="3039917"/>
            <a:ext cx="648947" cy="7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1BB7E4F-37A7-6976-7980-C57ED70E801F}"/>
              </a:ext>
            </a:extLst>
          </p:cNvPr>
          <p:cNvCxnSpPr>
            <a:cxnSpLocks/>
          </p:cNvCxnSpPr>
          <p:nvPr/>
        </p:nvCxnSpPr>
        <p:spPr>
          <a:xfrm>
            <a:off x="7162635" y="3335748"/>
            <a:ext cx="7603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488E3D8F-0586-D31E-2C08-63C0BA514969}"/>
              </a:ext>
            </a:extLst>
          </p:cNvPr>
          <p:cNvCxnSpPr/>
          <p:nvPr/>
        </p:nvCxnSpPr>
        <p:spPr>
          <a:xfrm>
            <a:off x="7922948" y="3349092"/>
            <a:ext cx="0" cy="17055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B8B155FA-2A5F-E9CA-7F1D-31B2A6482DA9}"/>
              </a:ext>
            </a:extLst>
          </p:cNvPr>
          <p:cNvCxnSpPr>
            <a:cxnSpLocks/>
            <a:endCxn id="304" idx="6"/>
          </p:cNvCxnSpPr>
          <p:nvPr/>
        </p:nvCxnSpPr>
        <p:spPr>
          <a:xfrm flipH="1">
            <a:off x="7274001" y="5054652"/>
            <a:ext cx="648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33CF6E9-F3DB-C850-DB94-F1017C0556B1}"/>
              </a:ext>
            </a:extLst>
          </p:cNvPr>
          <p:cNvCxnSpPr>
            <a:cxnSpLocks/>
            <a:stCxn id="304" idx="4"/>
            <a:endCxn id="362" idx="0"/>
          </p:cNvCxnSpPr>
          <p:nvPr/>
        </p:nvCxnSpPr>
        <p:spPr>
          <a:xfrm flipH="1">
            <a:off x="7161644" y="5174367"/>
            <a:ext cx="998" cy="82852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4DEF37E-2C06-2DDB-4BC1-404FCB24B056}"/>
              </a:ext>
            </a:extLst>
          </p:cNvPr>
          <p:cNvCxnSpPr>
            <a:cxnSpLocks/>
          </p:cNvCxnSpPr>
          <p:nvPr/>
        </p:nvCxnSpPr>
        <p:spPr>
          <a:xfrm>
            <a:off x="5252783" y="5655163"/>
            <a:ext cx="10734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1BFD6C6C-C3C4-479F-F08E-A40FF9F460FB}"/>
              </a:ext>
            </a:extLst>
          </p:cNvPr>
          <p:cNvCxnSpPr>
            <a:cxnSpLocks/>
          </p:cNvCxnSpPr>
          <p:nvPr/>
        </p:nvCxnSpPr>
        <p:spPr>
          <a:xfrm flipH="1" flipV="1">
            <a:off x="6316141" y="501938"/>
            <a:ext cx="857772" cy="30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52709F0-F273-4059-3524-E0596560E7CF}"/>
              </a:ext>
            </a:extLst>
          </p:cNvPr>
          <p:cNvCxnSpPr>
            <a:cxnSpLocks/>
          </p:cNvCxnSpPr>
          <p:nvPr/>
        </p:nvCxnSpPr>
        <p:spPr>
          <a:xfrm>
            <a:off x="6326240" y="500460"/>
            <a:ext cx="0" cy="51547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7FF92C6F-055D-9C5B-289F-D953E0B13D5D}"/>
              </a:ext>
            </a:extLst>
          </p:cNvPr>
          <p:cNvSpPr/>
          <p:nvPr/>
        </p:nvSpPr>
        <p:spPr>
          <a:xfrm>
            <a:off x="4612082" y="2892760"/>
            <a:ext cx="252280" cy="24622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EDB4D87C-F19F-1365-F363-4C716289D8F8}"/>
              </a:ext>
            </a:extLst>
          </p:cNvPr>
          <p:cNvSpPr/>
          <p:nvPr/>
        </p:nvSpPr>
        <p:spPr>
          <a:xfrm>
            <a:off x="4604722" y="2949191"/>
            <a:ext cx="249345" cy="113922"/>
          </a:xfrm>
          <a:custGeom>
            <a:avLst/>
            <a:gdLst>
              <a:gd name="connsiteX0" fmla="*/ 0 w 313267"/>
              <a:gd name="connsiteY0" fmla="*/ 93574 h 128162"/>
              <a:gd name="connsiteX1" fmla="*/ 110067 w 313267"/>
              <a:gd name="connsiteY1" fmla="*/ 441 h 128162"/>
              <a:gd name="connsiteX2" fmla="*/ 211667 w 313267"/>
              <a:gd name="connsiteY2" fmla="*/ 127441 h 128162"/>
              <a:gd name="connsiteX3" fmla="*/ 313267 w 313267"/>
              <a:gd name="connsiteY3" fmla="*/ 42774 h 12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67" h="128162">
                <a:moveTo>
                  <a:pt x="0" y="93574"/>
                </a:moveTo>
                <a:cubicBezTo>
                  <a:pt x="37394" y="44185"/>
                  <a:pt x="74789" y="-5203"/>
                  <a:pt x="110067" y="441"/>
                </a:cubicBezTo>
                <a:cubicBezTo>
                  <a:pt x="145345" y="6085"/>
                  <a:pt x="177800" y="120386"/>
                  <a:pt x="211667" y="127441"/>
                </a:cubicBezTo>
                <a:cubicBezTo>
                  <a:pt x="245534" y="134496"/>
                  <a:pt x="279400" y="88635"/>
                  <a:pt x="313267" y="4277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5ED2F52C-A8B4-AF82-6FD4-8F2C0EE4740D}"/>
              </a:ext>
            </a:extLst>
          </p:cNvPr>
          <p:cNvCxnSpPr>
            <a:cxnSpLocks/>
            <a:stCxn id="345" idx="6"/>
            <a:endCxn id="229" idx="2"/>
          </p:cNvCxnSpPr>
          <p:nvPr/>
        </p:nvCxnSpPr>
        <p:spPr>
          <a:xfrm flipV="1">
            <a:off x="4864362" y="3014428"/>
            <a:ext cx="277068" cy="1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7" name="Oval 356">
            <a:extLst>
              <a:ext uri="{FF2B5EF4-FFF2-40B4-BE49-F238E27FC236}">
                <a16:creationId xmlns:a16="http://schemas.microsoft.com/office/drawing/2014/main" id="{B4BB6D4D-3E6B-F3A0-3682-A40940E1E12E}"/>
              </a:ext>
            </a:extLst>
          </p:cNvPr>
          <p:cNvSpPr/>
          <p:nvPr/>
        </p:nvSpPr>
        <p:spPr>
          <a:xfrm>
            <a:off x="6675354" y="2934172"/>
            <a:ext cx="252280" cy="24622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id="{3D018C0D-3422-0F1D-D554-0A9C9B8D0140}"/>
              </a:ext>
            </a:extLst>
          </p:cNvPr>
          <p:cNvSpPr/>
          <p:nvPr/>
        </p:nvSpPr>
        <p:spPr>
          <a:xfrm>
            <a:off x="6667994" y="2990603"/>
            <a:ext cx="249345" cy="113922"/>
          </a:xfrm>
          <a:custGeom>
            <a:avLst/>
            <a:gdLst>
              <a:gd name="connsiteX0" fmla="*/ 0 w 313267"/>
              <a:gd name="connsiteY0" fmla="*/ 93574 h 128162"/>
              <a:gd name="connsiteX1" fmla="*/ 110067 w 313267"/>
              <a:gd name="connsiteY1" fmla="*/ 441 h 128162"/>
              <a:gd name="connsiteX2" fmla="*/ 211667 w 313267"/>
              <a:gd name="connsiteY2" fmla="*/ 127441 h 128162"/>
              <a:gd name="connsiteX3" fmla="*/ 313267 w 313267"/>
              <a:gd name="connsiteY3" fmla="*/ 42774 h 12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67" h="128162">
                <a:moveTo>
                  <a:pt x="0" y="93574"/>
                </a:moveTo>
                <a:cubicBezTo>
                  <a:pt x="37394" y="44185"/>
                  <a:pt x="74789" y="-5203"/>
                  <a:pt x="110067" y="441"/>
                </a:cubicBezTo>
                <a:cubicBezTo>
                  <a:pt x="145345" y="6085"/>
                  <a:pt x="177800" y="120386"/>
                  <a:pt x="211667" y="127441"/>
                </a:cubicBezTo>
                <a:cubicBezTo>
                  <a:pt x="245534" y="134496"/>
                  <a:pt x="279400" y="88635"/>
                  <a:pt x="313267" y="4277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152CDC5C-A857-541C-1C7C-BB805E6B52D1}"/>
              </a:ext>
            </a:extLst>
          </p:cNvPr>
          <p:cNvCxnSpPr>
            <a:stCxn id="357" idx="6"/>
            <a:endCxn id="303" idx="2"/>
          </p:cNvCxnSpPr>
          <p:nvPr/>
        </p:nvCxnSpPr>
        <p:spPr>
          <a:xfrm flipV="1">
            <a:off x="6927634" y="3047449"/>
            <a:ext cx="123648" cy="9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49B36CC5-EFC1-1144-27CC-BEC1CFCBF914}"/>
              </a:ext>
            </a:extLst>
          </p:cNvPr>
          <p:cNvSpPr txBox="1"/>
          <p:nvPr/>
        </p:nvSpPr>
        <p:spPr>
          <a:xfrm>
            <a:off x="4911992" y="3026"/>
            <a:ext cx="707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Input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1D289439-EF11-46FC-54DC-DD1DA582308F}"/>
              </a:ext>
            </a:extLst>
          </p:cNvPr>
          <p:cNvSpPr txBox="1"/>
          <p:nvPr/>
        </p:nvSpPr>
        <p:spPr>
          <a:xfrm>
            <a:off x="6807675" y="6002887"/>
            <a:ext cx="707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Output</a:t>
            </a:r>
          </a:p>
        </p:txBody>
      </p:sp>
      <p:sp>
        <p:nvSpPr>
          <p:cNvPr id="364" name="Rectangle: Rounded Corners 363">
            <a:extLst>
              <a:ext uri="{FF2B5EF4-FFF2-40B4-BE49-F238E27FC236}">
                <a16:creationId xmlns:a16="http://schemas.microsoft.com/office/drawing/2014/main" id="{60C121A7-9866-E7C8-931A-0556A29890D2}"/>
              </a:ext>
            </a:extLst>
          </p:cNvPr>
          <p:cNvSpPr/>
          <p:nvPr/>
        </p:nvSpPr>
        <p:spPr>
          <a:xfrm>
            <a:off x="4418123" y="680904"/>
            <a:ext cx="1718041" cy="449203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: Rounded Corners 364">
            <a:extLst>
              <a:ext uri="{FF2B5EF4-FFF2-40B4-BE49-F238E27FC236}">
                <a16:creationId xmlns:a16="http://schemas.microsoft.com/office/drawing/2014/main" id="{5B9BA51F-83C2-A137-78E0-D9B2E14EB445}"/>
              </a:ext>
            </a:extLst>
          </p:cNvPr>
          <p:cNvSpPr/>
          <p:nvPr/>
        </p:nvSpPr>
        <p:spPr>
          <a:xfrm>
            <a:off x="6373624" y="669508"/>
            <a:ext cx="1830572" cy="4549353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28CCA20-1A33-0466-07EB-53A4EF7B568E}"/>
              </a:ext>
            </a:extLst>
          </p:cNvPr>
          <p:cNvSpPr/>
          <p:nvPr/>
        </p:nvSpPr>
        <p:spPr>
          <a:xfrm>
            <a:off x="4311829" y="337442"/>
            <a:ext cx="4063822" cy="541963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DF437BEC-D65F-FCFA-6454-EA3278DA8438}"/>
              </a:ext>
            </a:extLst>
          </p:cNvPr>
          <p:cNvSpPr txBox="1"/>
          <p:nvPr/>
        </p:nvSpPr>
        <p:spPr>
          <a:xfrm>
            <a:off x="4514436" y="3178964"/>
            <a:ext cx="450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RPE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601CF978-AA33-CF9A-2B3E-5FEDCEEEA626}"/>
              </a:ext>
            </a:extLst>
          </p:cNvPr>
          <p:cNvSpPr txBox="1"/>
          <p:nvPr/>
        </p:nvSpPr>
        <p:spPr>
          <a:xfrm>
            <a:off x="6565137" y="3205372"/>
            <a:ext cx="450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/>
              <a:t>RPE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51000091-2F1F-F8F4-193A-7CC9B2F379B7}"/>
              </a:ext>
            </a:extLst>
          </p:cNvPr>
          <p:cNvSpPr txBox="1"/>
          <p:nvPr/>
        </p:nvSpPr>
        <p:spPr>
          <a:xfrm>
            <a:off x="4738222" y="6363291"/>
            <a:ext cx="3045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 1D Shifted Window Transformer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8130A4-8831-6827-9253-8AFCF5DF1060}"/>
                  </a:ext>
                </a:extLst>
              </p:cNvPr>
              <p:cNvSpPr txBox="1"/>
              <p:nvPr/>
            </p:nvSpPr>
            <p:spPr>
              <a:xfrm>
                <a:off x="4394693" y="1662325"/>
                <a:ext cx="534479" cy="174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00" dirty="0"/>
                        <m:t>Cosine</m:t>
                      </m:r>
                      <m:r>
                        <m:rPr>
                          <m:nor/>
                        </m:rPr>
                        <a:rPr lang="en-US" sz="500" dirty="0"/>
                        <m:t>(</m:t>
                      </m:r>
                      <m:r>
                        <m:rPr>
                          <m:nor/>
                        </m:rPr>
                        <a:rPr lang="en-US" sz="500" dirty="0"/>
                        <m:t>q</m:t>
                      </m:r>
                      <m:r>
                        <m:rPr>
                          <m:nor/>
                        </m:rPr>
                        <a:rPr lang="en-US" sz="500" dirty="0"/>
                        <m:t>,</m:t>
                      </m:r>
                      <m:r>
                        <m:rPr>
                          <m:nor/>
                        </m:rPr>
                        <a:rPr lang="en-US" sz="500" dirty="0"/>
                        <m:t>k</m:t>
                      </m:r>
                      <m:r>
                        <m:rPr>
                          <m:nor/>
                        </m:rPr>
                        <a:rPr lang="en-US" sz="500" dirty="0"/>
                        <m:t>)/</m:t>
                      </m:r>
                      <m:r>
                        <a:rPr lang="en-US" sz="500" i="1" dirty="0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8130A4-8831-6827-9253-8AFCF5DF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93" y="1662325"/>
                <a:ext cx="534479" cy="174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Or 3">
            <a:extLst>
              <a:ext uri="{FF2B5EF4-FFF2-40B4-BE49-F238E27FC236}">
                <a16:creationId xmlns:a16="http://schemas.microsoft.com/office/drawing/2014/main" id="{9ECE78A3-0D41-F838-9B35-0658387339C4}"/>
              </a:ext>
            </a:extLst>
          </p:cNvPr>
          <p:cNvSpPr/>
          <p:nvPr/>
        </p:nvSpPr>
        <p:spPr>
          <a:xfrm>
            <a:off x="4994773" y="1682931"/>
            <a:ext cx="126818" cy="110599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695D1C-05A6-9A4C-CC7B-5BD2A2587BB6}"/>
              </a:ext>
            </a:extLst>
          </p:cNvPr>
          <p:cNvCxnSpPr>
            <a:stCxn id="4" idx="1"/>
            <a:endCxn id="4" idx="5"/>
          </p:cNvCxnSpPr>
          <p:nvPr/>
        </p:nvCxnSpPr>
        <p:spPr>
          <a:xfrm>
            <a:off x="5013345" y="1699128"/>
            <a:ext cx="89674" cy="782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5C5B8-6226-E5AB-83FB-3B731693B51C}"/>
              </a:ext>
            </a:extLst>
          </p:cNvPr>
          <p:cNvCxnSpPr>
            <a:stCxn id="4" idx="7"/>
            <a:endCxn id="4" idx="3"/>
          </p:cNvCxnSpPr>
          <p:nvPr/>
        </p:nvCxnSpPr>
        <p:spPr>
          <a:xfrm flipH="1">
            <a:off x="5013345" y="1699128"/>
            <a:ext cx="89674" cy="782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BE9682-DE16-BB27-CD53-A1B6F55591C3}"/>
              </a:ext>
            </a:extLst>
          </p:cNvPr>
          <p:cNvCxnSpPr>
            <a:endCxn id="4" idx="6"/>
          </p:cNvCxnSpPr>
          <p:nvPr/>
        </p:nvCxnSpPr>
        <p:spPr>
          <a:xfrm flipH="1">
            <a:off x="5121591" y="1738230"/>
            <a:ext cx="131192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A3B3D00-EB00-02CB-503F-45AA9C954BC6}"/>
              </a:ext>
            </a:extLst>
          </p:cNvPr>
          <p:cNvCxnSpPr>
            <a:stCxn id="4" idx="2"/>
          </p:cNvCxnSpPr>
          <p:nvPr/>
        </p:nvCxnSpPr>
        <p:spPr>
          <a:xfrm rot="10800000" flipV="1">
            <a:off x="4936683" y="1738230"/>
            <a:ext cx="58090" cy="40054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BAF775-63B0-E164-37FD-5E6EF673FFB0}"/>
                  </a:ext>
                </a:extLst>
              </p:cNvPr>
              <p:cNvSpPr txBox="1"/>
              <p:nvPr/>
            </p:nvSpPr>
            <p:spPr>
              <a:xfrm>
                <a:off x="6297885" y="1667680"/>
                <a:ext cx="628649" cy="170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00" dirty="0"/>
                        <m:t>Cosine</m:t>
                      </m:r>
                      <m:r>
                        <m:rPr>
                          <m:nor/>
                        </m:rPr>
                        <a:rPr lang="en-US" sz="500" dirty="0"/>
                        <m:t>(</m:t>
                      </m:r>
                      <m:r>
                        <m:rPr>
                          <m:nor/>
                        </m:rPr>
                        <a:rPr lang="en-US" sz="500" dirty="0"/>
                        <m:t>q</m:t>
                      </m:r>
                      <m:r>
                        <m:rPr>
                          <m:nor/>
                        </m:rPr>
                        <a:rPr lang="en-US" sz="500" dirty="0"/>
                        <m:t>,</m:t>
                      </m:r>
                      <m:r>
                        <m:rPr>
                          <m:nor/>
                        </m:rPr>
                        <a:rPr lang="en-US" sz="500" dirty="0"/>
                        <m:t>k</m:t>
                      </m:r>
                      <m:r>
                        <m:rPr>
                          <m:nor/>
                        </m:rPr>
                        <a:rPr lang="en-US" sz="500" dirty="0"/>
                        <m:t>)/</m:t>
                      </m:r>
                      <m:r>
                        <a:rPr lang="en-US" sz="500" i="1" dirty="0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BAF775-63B0-E164-37FD-5E6EF673F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885" y="1667680"/>
                <a:ext cx="628649" cy="170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lowchart: Or 30">
            <a:extLst>
              <a:ext uri="{FF2B5EF4-FFF2-40B4-BE49-F238E27FC236}">
                <a16:creationId xmlns:a16="http://schemas.microsoft.com/office/drawing/2014/main" id="{07F9F4C2-D96F-1678-A6DA-EE9D3829D166}"/>
              </a:ext>
            </a:extLst>
          </p:cNvPr>
          <p:cNvSpPr/>
          <p:nvPr/>
        </p:nvSpPr>
        <p:spPr>
          <a:xfrm>
            <a:off x="6893165" y="1716484"/>
            <a:ext cx="126818" cy="110599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B5D23C-23F9-4AD5-5B31-69237A50DDB2}"/>
              </a:ext>
            </a:extLst>
          </p:cNvPr>
          <p:cNvCxnSpPr>
            <a:stCxn id="31" idx="1"/>
            <a:endCxn id="31" idx="5"/>
          </p:cNvCxnSpPr>
          <p:nvPr/>
        </p:nvCxnSpPr>
        <p:spPr>
          <a:xfrm>
            <a:off x="6911737" y="1732681"/>
            <a:ext cx="89674" cy="782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80772A-3C55-57A5-2735-F2A7CCB4ED77}"/>
              </a:ext>
            </a:extLst>
          </p:cNvPr>
          <p:cNvCxnSpPr>
            <a:stCxn id="31" idx="7"/>
            <a:endCxn id="31" idx="3"/>
          </p:cNvCxnSpPr>
          <p:nvPr/>
        </p:nvCxnSpPr>
        <p:spPr>
          <a:xfrm flipH="1">
            <a:off x="6911737" y="1732681"/>
            <a:ext cx="89674" cy="782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557618A-C3D7-ED3D-3AF5-07F96DC3C5EB}"/>
              </a:ext>
            </a:extLst>
          </p:cNvPr>
          <p:cNvCxnSpPr>
            <a:endCxn id="31" idx="6"/>
          </p:cNvCxnSpPr>
          <p:nvPr/>
        </p:nvCxnSpPr>
        <p:spPr>
          <a:xfrm flipH="1">
            <a:off x="7019983" y="1771784"/>
            <a:ext cx="1389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29C59C-2364-7445-B4BF-52ADBA2B49BE}"/>
              </a:ext>
            </a:extLst>
          </p:cNvPr>
          <p:cNvCxnSpPr>
            <a:stCxn id="31" idx="2"/>
          </p:cNvCxnSpPr>
          <p:nvPr/>
        </p:nvCxnSpPr>
        <p:spPr>
          <a:xfrm rot="10800000" flipV="1">
            <a:off x="6837363" y="1771783"/>
            <a:ext cx="55802" cy="38225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7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401063BE-E85B-BB31-18A9-F0A92E4A60F8}"/>
              </a:ext>
            </a:extLst>
          </p:cNvPr>
          <p:cNvGrpSpPr/>
          <p:nvPr/>
        </p:nvGrpSpPr>
        <p:grpSpPr>
          <a:xfrm>
            <a:off x="469557" y="747288"/>
            <a:ext cx="11547389" cy="5691931"/>
            <a:chOff x="-290503" y="747288"/>
            <a:chExt cx="12298205" cy="5691931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558E080C-AA4C-0BFC-8B37-5569EBE63A38}"/>
                </a:ext>
              </a:extLst>
            </p:cNvPr>
            <p:cNvGrpSpPr/>
            <p:nvPr/>
          </p:nvGrpSpPr>
          <p:grpSpPr>
            <a:xfrm>
              <a:off x="-290503" y="3323010"/>
              <a:ext cx="2215323" cy="489031"/>
              <a:chOff x="55455" y="3391909"/>
              <a:chExt cx="2215323" cy="48903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8C7C08-4991-5206-D506-8FF33188CAD5}"/>
                  </a:ext>
                </a:extLst>
              </p:cNvPr>
              <p:cNvSpPr/>
              <p:nvPr/>
            </p:nvSpPr>
            <p:spPr>
              <a:xfrm>
                <a:off x="55455" y="3391909"/>
                <a:ext cx="2215323" cy="4890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599CF565-D819-66B2-FACB-4833E43DB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543" y="3466326"/>
                <a:ext cx="1939146" cy="374753"/>
              </a:xfrm>
              <a:prstGeom prst="rect">
                <a:avLst/>
              </a:prstGeom>
              <a:scene3d>
                <a:camera prst="orthographicFront">
                  <a:rot lat="1200000" lon="18000000" rev="0"/>
                </a:camera>
                <a:lightRig rig="threePt" dir="t"/>
              </a:scene3d>
            </p:spPr>
          </p:pic>
        </p:grp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D0064EE-A708-E2AE-5382-6F25D13EB391}"/>
                </a:ext>
              </a:extLst>
            </p:cNvPr>
            <p:cNvSpPr/>
            <p:nvPr/>
          </p:nvSpPr>
          <p:spPr>
            <a:xfrm>
              <a:off x="3072685" y="1660436"/>
              <a:ext cx="667590" cy="6102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1X1 Conv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85C211-72D5-F201-FAD8-D14A2570762E}"/>
                </a:ext>
              </a:extLst>
            </p:cNvPr>
            <p:cNvSpPr/>
            <p:nvPr/>
          </p:nvSpPr>
          <p:spPr>
            <a:xfrm>
              <a:off x="4253255" y="1724576"/>
              <a:ext cx="567679" cy="4937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2A8E5F-9534-CF8E-8824-59FD93630D77}"/>
                </a:ext>
              </a:extLst>
            </p:cNvPr>
            <p:cNvCxnSpPr/>
            <p:nvPr/>
          </p:nvCxnSpPr>
          <p:spPr>
            <a:xfrm>
              <a:off x="4430370" y="1740615"/>
              <a:ext cx="0" cy="4482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01ECC1-1F4E-8839-F234-25AD68E8BD99}"/>
                </a:ext>
              </a:extLst>
            </p:cNvPr>
            <p:cNvCxnSpPr/>
            <p:nvPr/>
          </p:nvCxnSpPr>
          <p:spPr>
            <a:xfrm>
              <a:off x="4253255" y="2061773"/>
              <a:ext cx="5358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14FB63EB-FEFF-A08E-3D64-6702E46F347A}"/>
                </a:ext>
              </a:extLst>
            </p:cNvPr>
            <p:cNvCxnSpPr>
              <a:cxnSpLocks/>
              <a:endCxn id="5" idx="7"/>
            </p:cNvCxnSpPr>
            <p:nvPr/>
          </p:nvCxnSpPr>
          <p:spPr>
            <a:xfrm flipV="1">
              <a:off x="4253255" y="1796877"/>
              <a:ext cx="484544" cy="264749"/>
            </a:xfrm>
            <a:prstGeom prst="curvedConnector4">
              <a:avLst>
                <a:gd name="adj1" fmla="val 36553"/>
                <a:gd name="adj2" fmla="val 10169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AE6994-1E25-281A-7BA0-CECD617C043C}"/>
                </a:ext>
              </a:extLst>
            </p:cNvPr>
            <p:cNvSpPr txBox="1"/>
            <p:nvPr/>
          </p:nvSpPr>
          <p:spPr>
            <a:xfrm>
              <a:off x="4235290" y="2275107"/>
              <a:ext cx="649425" cy="16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Sigmoid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C03337-CB77-2B11-F063-27261DAA8841}"/>
                </a:ext>
              </a:extLst>
            </p:cNvPr>
            <p:cNvSpPr/>
            <p:nvPr/>
          </p:nvSpPr>
          <p:spPr>
            <a:xfrm>
              <a:off x="4719836" y="1859302"/>
              <a:ext cx="1748763" cy="402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1B24703-D7AF-0963-CEC9-78A4F98859A9}"/>
                </a:ext>
              </a:extLst>
            </p:cNvPr>
            <p:cNvSpPr/>
            <p:nvPr/>
          </p:nvSpPr>
          <p:spPr>
            <a:xfrm>
              <a:off x="3166352" y="906414"/>
              <a:ext cx="1748765" cy="365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8560658-5528-B650-E773-47FF67F6A9F2}"/>
                </a:ext>
              </a:extLst>
            </p:cNvPr>
            <p:cNvSpPr/>
            <p:nvPr/>
          </p:nvSpPr>
          <p:spPr>
            <a:xfrm>
              <a:off x="6481209" y="1941895"/>
              <a:ext cx="182502" cy="174549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FD577519-3439-77C5-1781-75FF9B6DBB62}"/>
                </a:ext>
              </a:extLst>
            </p:cNvPr>
            <p:cNvSpPr/>
            <p:nvPr/>
          </p:nvSpPr>
          <p:spPr>
            <a:xfrm>
              <a:off x="6544577" y="2002776"/>
              <a:ext cx="55764" cy="52786"/>
            </a:xfrm>
            <a:prstGeom prst="flowChartConnector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EFBE874-4436-C7BB-C928-DB29B794141D}"/>
                </a:ext>
              </a:extLst>
            </p:cNvPr>
            <p:cNvSpPr/>
            <p:nvPr/>
          </p:nvSpPr>
          <p:spPr>
            <a:xfrm>
              <a:off x="7088223" y="1925012"/>
              <a:ext cx="359935" cy="2083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BN</a:t>
              </a:r>
              <a:endParaRPr lang="en-US" sz="9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490BB185-A488-D905-9A73-A99090B21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8220" y="968614"/>
              <a:ext cx="1514749" cy="257726"/>
            </a:xfrm>
            <a:prstGeom prst="rect">
              <a:avLst/>
            </a:prstGeom>
            <a:scene3d>
              <a:camera prst="orthographicFront">
                <a:rot lat="1200000" lon="18000000" rev="0"/>
              </a:camera>
              <a:lightRig rig="threePt" dir="t"/>
            </a:scene3d>
          </p:spPr>
        </p:pic>
        <p:sp>
          <p:nvSpPr>
            <p:cNvPr id="145" name="Flowchart: Or 144">
              <a:extLst>
                <a:ext uri="{FF2B5EF4-FFF2-40B4-BE49-F238E27FC236}">
                  <a16:creationId xmlns:a16="http://schemas.microsoft.com/office/drawing/2014/main" id="{934D9C9E-3638-D43D-65ED-6A90A4348BF3}"/>
                </a:ext>
              </a:extLst>
            </p:cNvPr>
            <p:cNvSpPr/>
            <p:nvPr/>
          </p:nvSpPr>
          <p:spPr>
            <a:xfrm>
              <a:off x="7874436" y="1949166"/>
              <a:ext cx="162225" cy="160006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0FAE5E1-E8FC-B3AB-AD09-945EC1ACE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0235" y="1902873"/>
              <a:ext cx="1687963" cy="275377"/>
            </a:xfrm>
            <a:prstGeom prst="rect">
              <a:avLst/>
            </a:prstGeom>
            <a:scene3d>
              <a:camera prst="orthographicFront">
                <a:rot lat="1200000" lon="18000000" rev="0"/>
              </a:camera>
              <a:lightRig rig="threePt" dir="t"/>
            </a:scene3d>
          </p:spPr>
        </p:pic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687C818-2E1E-14E0-1B72-BDBF3D4759C4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1924820" y="1955842"/>
              <a:ext cx="1147865" cy="97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BAD4DA0-D43D-D16C-E846-2DC93F7EC9FC}"/>
                </a:ext>
              </a:extLst>
            </p:cNvPr>
            <p:cNvCxnSpPr>
              <a:cxnSpLocks/>
              <a:stCxn id="4" idx="3"/>
              <a:endCxn id="5" idx="2"/>
            </p:cNvCxnSpPr>
            <p:nvPr/>
          </p:nvCxnSpPr>
          <p:spPr>
            <a:xfrm>
              <a:off x="3740275" y="1965555"/>
              <a:ext cx="512980" cy="58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E5A385E-A320-A1C6-380B-3EE0EF151D19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4820934" y="1971427"/>
              <a:ext cx="60386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D3D959E-B9CC-88D7-54D2-0AB448BC0B02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5982850" y="2029169"/>
              <a:ext cx="4983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FDF19B8-3232-3222-7368-5B23BEB5A6A4}"/>
                </a:ext>
              </a:extLst>
            </p:cNvPr>
            <p:cNvCxnSpPr>
              <a:cxnSpLocks/>
              <a:stCxn id="127" idx="6"/>
              <a:endCxn id="136" idx="1"/>
            </p:cNvCxnSpPr>
            <p:nvPr/>
          </p:nvCxnSpPr>
          <p:spPr>
            <a:xfrm flipV="1">
              <a:off x="6663711" y="2029169"/>
              <a:ext cx="424511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4D1CDC5-0E2E-A84C-03F9-E85FEF4A14EE}"/>
                </a:ext>
              </a:extLst>
            </p:cNvPr>
            <p:cNvCxnSpPr>
              <a:cxnSpLocks/>
              <a:stCxn id="136" idx="3"/>
              <a:endCxn id="145" idx="2"/>
            </p:cNvCxnSpPr>
            <p:nvPr/>
          </p:nvCxnSpPr>
          <p:spPr>
            <a:xfrm>
              <a:off x="7448157" y="2029169"/>
              <a:ext cx="426279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5872C49-6BE2-0A4F-9976-5F89EC861B80}"/>
                </a:ext>
              </a:extLst>
            </p:cNvPr>
            <p:cNvSpPr/>
            <p:nvPr/>
          </p:nvSpPr>
          <p:spPr>
            <a:xfrm>
              <a:off x="3121298" y="4591173"/>
              <a:ext cx="652878" cy="60332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1X1 Conv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D3777D0-3C6E-47B6-4C9F-C49364622E6B}"/>
                </a:ext>
              </a:extLst>
            </p:cNvPr>
            <p:cNvSpPr/>
            <p:nvPr/>
          </p:nvSpPr>
          <p:spPr>
            <a:xfrm>
              <a:off x="4262902" y="4621779"/>
              <a:ext cx="557812" cy="5357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512D03-E369-EF0D-575F-7028AB8AD776}"/>
                </a:ext>
              </a:extLst>
            </p:cNvPr>
            <p:cNvSpPr txBox="1"/>
            <p:nvPr/>
          </p:nvSpPr>
          <p:spPr>
            <a:xfrm>
              <a:off x="4262902" y="5254448"/>
              <a:ext cx="638137" cy="178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Tanh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F8BD88A-D1E9-D026-A09A-CF447310AB7B}"/>
                </a:ext>
              </a:extLst>
            </p:cNvPr>
            <p:cNvSpPr/>
            <p:nvPr/>
          </p:nvSpPr>
          <p:spPr>
            <a:xfrm>
              <a:off x="4709727" y="4697956"/>
              <a:ext cx="1768878" cy="436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BB02E1D-6A33-E868-0633-8B162B05E852}"/>
                </a:ext>
              </a:extLst>
            </p:cNvPr>
            <p:cNvCxnSpPr>
              <a:cxnSpLocks/>
              <a:stCxn id="59" idx="0"/>
              <a:endCxn id="59" idx="4"/>
            </p:cNvCxnSpPr>
            <p:nvPr/>
          </p:nvCxnSpPr>
          <p:spPr>
            <a:xfrm>
              <a:off x="4541808" y="4621779"/>
              <a:ext cx="0" cy="5357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D1E01B9-0A38-6AE3-C072-BD4BC7D779C5}"/>
                </a:ext>
              </a:extLst>
            </p:cNvPr>
            <p:cNvCxnSpPr>
              <a:cxnSpLocks/>
              <a:stCxn id="59" idx="2"/>
              <a:endCxn id="59" idx="6"/>
            </p:cNvCxnSpPr>
            <p:nvPr/>
          </p:nvCxnSpPr>
          <p:spPr>
            <a:xfrm>
              <a:off x="4262902" y="4889665"/>
              <a:ext cx="55781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nector: Curved 95">
              <a:extLst>
                <a:ext uri="{FF2B5EF4-FFF2-40B4-BE49-F238E27FC236}">
                  <a16:creationId xmlns:a16="http://schemas.microsoft.com/office/drawing/2014/main" id="{C1AF8424-9DCE-0684-5411-AF7094819AFA}"/>
                </a:ext>
              </a:extLst>
            </p:cNvPr>
            <p:cNvCxnSpPr>
              <a:cxnSpLocks/>
              <a:stCxn id="59" idx="3"/>
              <a:endCxn id="59" idx="7"/>
            </p:cNvCxnSpPr>
            <p:nvPr/>
          </p:nvCxnSpPr>
          <p:spPr>
            <a:xfrm rot="5400000" flipH="1" flipV="1">
              <a:off x="4352384" y="4692449"/>
              <a:ext cx="378848" cy="394432"/>
            </a:xfrm>
            <a:prstGeom prst="curvedConnector5">
              <a:avLst>
                <a:gd name="adj1" fmla="val -3785"/>
                <a:gd name="adj2" fmla="val 51697"/>
                <a:gd name="adj3" fmla="val 99998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AD7F1F9-AC01-81B4-809D-904A9D81B868}"/>
                </a:ext>
              </a:extLst>
            </p:cNvPr>
            <p:cNvSpPr/>
            <p:nvPr/>
          </p:nvSpPr>
          <p:spPr>
            <a:xfrm>
              <a:off x="3243210" y="3664827"/>
              <a:ext cx="1658626" cy="436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8331195-B165-59EF-C2C0-CF12672C5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7785" y="3721608"/>
              <a:ext cx="1422006" cy="332178"/>
            </a:xfrm>
            <a:prstGeom prst="rect">
              <a:avLst/>
            </a:prstGeom>
            <a:scene3d>
              <a:camera prst="orthographicFront">
                <a:rot lat="1200000" lon="18000000" rev="0"/>
              </a:camera>
              <a:lightRig rig="threePt" dir="t"/>
            </a:scene3d>
          </p:spPr>
        </p:pic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34C10AEA-5EDB-E609-CD25-A372FD4368B3}"/>
                </a:ext>
              </a:extLst>
            </p:cNvPr>
            <p:cNvSpPr/>
            <p:nvPr/>
          </p:nvSpPr>
          <p:spPr>
            <a:xfrm>
              <a:off x="6508244" y="4792982"/>
              <a:ext cx="179329" cy="189425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930F692B-A9EF-AD2A-7B76-6ED6C8C92F02}"/>
                </a:ext>
              </a:extLst>
            </p:cNvPr>
            <p:cNvSpPr/>
            <p:nvPr/>
          </p:nvSpPr>
          <p:spPr>
            <a:xfrm>
              <a:off x="6570511" y="4859052"/>
              <a:ext cx="54795" cy="57284"/>
            </a:xfrm>
            <a:prstGeom prst="flowChartConnector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0B1059F-67A8-6EB6-A89E-9B9E903A16F6}"/>
                </a:ext>
              </a:extLst>
            </p:cNvPr>
            <p:cNvSpPr/>
            <p:nvPr/>
          </p:nvSpPr>
          <p:spPr>
            <a:xfrm>
              <a:off x="7104707" y="4774660"/>
              <a:ext cx="353679" cy="22606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BN</a:t>
              </a:r>
              <a:endParaRPr lang="en-US" sz="9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lowchart: Or 148">
              <a:extLst>
                <a:ext uri="{FF2B5EF4-FFF2-40B4-BE49-F238E27FC236}">
                  <a16:creationId xmlns:a16="http://schemas.microsoft.com/office/drawing/2014/main" id="{B76C1A01-A5E8-7DD8-7046-05E1421843D7}"/>
                </a:ext>
              </a:extLst>
            </p:cNvPr>
            <p:cNvSpPr/>
            <p:nvPr/>
          </p:nvSpPr>
          <p:spPr>
            <a:xfrm>
              <a:off x="7877256" y="4800873"/>
              <a:ext cx="159404" cy="173641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99C4602D-8676-B2CF-0DF6-0E20F2DC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7714" y="4798605"/>
              <a:ext cx="1658626" cy="303805"/>
            </a:xfrm>
            <a:prstGeom prst="rect">
              <a:avLst/>
            </a:prstGeom>
            <a:scene3d>
              <a:camera prst="orthographicFront">
                <a:rot lat="1200000" lon="18000000" rev="0"/>
              </a:camera>
              <a:lightRig rig="threePt" dir="t"/>
            </a:scene3d>
          </p:spPr>
        </p:pic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1D0715-CE7F-E4D2-4359-02E53CDA2B87}"/>
                </a:ext>
              </a:extLst>
            </p:cNvPr>
            <p:cNvCxnSpPr>
              <a:cxnSpLocks/>
            </p:cNvCxnSpPr>
            <p:nvPr/>
          </p:nvCxnSpPr>
          <p:spPr>
            <a:xfrm>
              <a:off x="1891705" y="4859052"/>
              <a:ext cx="1221538" cy="138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5384E35-045E-7E23-8CAC-1BBA77E20F79}"/>
                </a:ext>
              </a:extLst>
            </p:cNvPr>
            <p:cNvCxnSpPr>
              <a:cxnSpLocks/>
              <a:stCxn id="58" idx="3"/>
              <a:endCxn id="59" idx="2"/>
            </p:cNvCxnSpPr>
            <p:nvPr/>
          </p:nvCxnSpPr>
          <p:spPr>
            <a:xfrm flipV="1">
              <a:off x="3774175" y="4889665"/>
              <a:ext cx="488727" cy="31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2C6D116-CA8C-3BD2-12E4-191FA0A92BBF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 flipV="1">
              <a:off x="4820714" y="4889664"/>
              <a:ext cx="494356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038336E-852C-EBAD-5C42-AE0B20452207}"/>
                </a:ext>
              </a:extLst>
            </p:cNvPr>
            <p:cNvCxnSpPr>
              <a:cxnSpLocks/>
              <a:stCxn id="146" idx="2"/>
            </p:cNvCxnSpPr>
            <p:nvPr/>
          </p:nvCxnSpPr>
          <p:spPr>
            <a:xfrm flipH="1">
              <a:off x="5980882" y="4887694"/>
              <a:ext cx="5273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D510C7F-62B4-122E-FD54-5EE56F8F6A40}"/>
                </a:ext>
              </a:extLst>
            </p:cNvPr>
            <p:cNvCxnSpPr>
              <a:cxnSpLocks/>
              <a:stCxn id="146" idx="6"/>
              <a:endCxn id="148" idx="1"/>
            </p:cNvCxnSpPr>
            <p:nvPr/>
          </p:nvCxnSpPr>
          <p:spPr>
            <a:xfrm flipV="1">
              <a:off x="6687574" y="4887694"/>
              <a:ext cx="417133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E8A0837-EE7A-2DE9-6237-FCD3964F9F15}"/>
                </a:ext>
              </a:extLst>
            </p:cNvPr>
            <p:cNvCxnSpPr>
              <a:cxnSpLocks/>
              <a:stCxn id="148" idx="3"/>
              <a:endCxn id="149" idx="2"/>
            </p:cNvCxnSpPr>
            <p:nvPr/>
          </p:nvCxnSpPr>
          <p:spPr>
            <a:xfrm>
              <a:off x="7458385" y="4887694"/>
              <a:ext cx="41887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6095121-1109-2708-03E8-2753B6679F73}"/>
                </a:ext>
              </a:extLst>
            </p:cNvPr>
            <p:cNvCxnSpPr>
              <a:cxnSpLocks/>
            </p:cNvCxnSpPr>
            <p:nvPr/>
          </p:nvCxnSpPr>
          <p:spPr>
            <a:xfrm>
              <a:off x="2621487" y="1965555"/>
              <a:ext cx="0" cy="10103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Connector: Elbow 245">
              <a:extLst>
                <a:ext uri="{FF2B5EF4-FFF2-40B4-BE49-F238E27FC236}">
                  <a16:creationId xmlns:a16="http://schemas.microsoft.com/office/drawing/2014/main" id="{BC99A9F9-02FB-C180-2984-D896B86B7405}"/>
                </a:ext>
              </a:extLst>
            </p:cNvPr>
            <p:cNvCxnSpPr>
              <a:cxnSpLocks/>
              <a:endCxn id="127" idx="4"/>
            </p:cNvCxnSpPr>
            <p:nvPr/>
          </p:nvCxnSpPr>
          <p:spPr>
            <a:xfrm flipV="1">
              <a:off x="2621487" y="2116444"/>
              <a:ext cx="3950974" cy="620198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72889154-5CC2-F9CB-398B-BE6D28154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1487" y="2015725"/>
              <a:ext cx="5334062" cy="960142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4C107D2-9449-05F5-8E3B-57493A32C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6241" y="4872878"/>
              <a:ext cx="8218" cy="9124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Connector: Elbow 251">
              <a:extLst>
                <a:ext uri="{FF2B5EF4-FFF2-40B4-BE49-F238E27FC236}">
                  <a16:creationId xmlns:a16="http://schemas.microsoft.com/office/drawing/2014/main" id="{327637C4-E89E-D694-4E88-1A72FA17A23E}"/>
                </a:ext>
              </a:extLst>
            </p:cNvPr>
            <p:cNvCxnSpPr>
              <a:cxnSpLocks/>
              <a:endCxn id="146" idx="4"/>
            </p:cNvCxnSpPr>
            <p:nvPr/>
          </p:nvCxnSpPr>
          <p:spPr>
            <a:xfrm flipV="1">
              <a:off x="2714459" y="4982407"/>
              <a:ext cx="3883450" cy="599514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Connector: Elbow 319">
              <a:extLst>
                <a:ext uri="{FF2B5EF4-FFF2-40B4-BE49-F238E27FC236}">
                  <a16:creationId xmlns:a16="http://schemas.microsoft.com/office/drawing/2014/main" id="{6FACD73E-D030-0246-55F1-297037F6916B}"/>
                </a:ext>
              </a:extLst>
            </p:cNvPr>
            <p:cNvCxnSpPr>
              <a:cxnSpLocks/>
              <a:endCxn id="149" idx="4"/>
            </p:cNvCxnSpPr>
            <p:nvPr/>
          </p:nvCxnSpPr>
          <p:spPr>
            <a:xfrm flipV="1">
              <a:off x="2714458" y="4974515"/>
              <a:ext cx="5242501" cy="810830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8" name="Flowchart: Or 327">
              <a:extLst>
                <a:ext uri="{FF2B5EF4-FFF2-40B4-BE49-F238E27FC236}">
                  <a16:creationId xmlns:a16="http://schemas.microsoft.com/office/drawing/2014/main" id="{8F563989-FB56-30E1-7775-9624B1C929AE}"/>
                </a:ext>
              </a:extLst>
            </p:cNvPr>
            <p:cNvSpPr/>
            <p:nvPr/>
          </p:nvSpPr>
          <p:spPr>
            <a:xfrm>
              <a:off x="8888443" y="3118356"/>
              <a:ext cx="627903" cy="603252"/>
            </a:xfrm>
            <a:prstGeom prst="flowChartOr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0" name="Connector: Elbow 329">
              <a:extLst>
                <a:ext uri="{FF2B5EF4-FFF2-40B4-BE49-F238E27FC236}">
                  <a16:creationId xmlns:a16="http://schemas.microsoft.com/office/drawing/2014/main" id="{9375F931-F8B9-A819-195A-3892CF64C85A}"/>
                </a:ext>
              </a:extLst>
            </p:cNvPr>
            <p:cNvCxnSpPr>
              <a:cxnSpLocks/>
              <a:stCxn id="145" idx="6"/>
              <a:endCxn id="328" idx="0"/>
            </p:cNvCxnSpPr>
            <p:nvPr/>
          </p:nvCxnSpPr>
          <p:spPr>
            <a:xfrm>
              <a:off x="8036661" y="2029169"/>
              <a:ext cx="1165734" cy="1089187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Connector: Elbow 331">
              <a:extLst>
                <a:ext uri="{FF2B5EF4-FFF2-40B4-BE49-F238E27FC236}">
                  <a16:creationId xmlns:a16="http://schemas.microsoft.com/office/drawing/2014/main" id="{F9AEF960-0626-4E6C-E1D6-41C51301B2E8}"/>
                </a:ext>
              </a:extLst>
            </p:cNvPr>
            <p:cNvCxnSpPr>
              <a:cxnSpLocks/>
              <a:stCxn id="149" idx="6"/>
              <a:endCxn id="328" idx="4"/>
            </p:cNvCxnSpPr>
            <p:nvPr/>
          </p:nvCxnSpPr>
          <p:spPr>
            <a:xfrm flipV="1">
              <a:off x="8036661" y="3721608"/>
              <a:ext cx="1165734" cy="1166086"/>
            </a:xfrm>
            <a:prstGeom prst="bentConnector2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65771AB4-0B9E-6B97-F9B4-F3FFC082E81F}"/>
                </a:ext>
              </a:extLst>
            </p:cNvPr>
            <p:cNvGrpSpPr/>
            <p:nvPr/>
          </p:nvGrpSpPr>
          <p:grpSpPr>
            <a:xfrm>
              <a:off x="9792379" y="3118356"/>
              <a:ext cx="2215323" cy="489031"/>
              <a:chOff x="55455" y="3391909"/>
              <a:chExt cx="2215323" cy="489031"/>
            </a:xfrm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A50313A1-426F-BA77-67A5-74654BC9AE4F}"/>
                  </a:ext>
                </a:extLst>
              </p:cNvPr>
              <p:cNvSpPr/>
              <p:nvPr/>
            </p:nvSpPr>
            <p:spPr>
              <a:xfrm>
                <a:off x="55455" y="3391909"/>
                <a:ext cx="2215323" cy="4890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6" name="Picture 335">
                <a:extLst>
                  <a:ext uri="{FF2B5EF4-FFF2-40B4-BE49-F238E27FC236}">
                    <a16:creationId xmlns:a16="http://schemas.microsoft.com/office/drawing/2014/main" id="{5F1E69A0-9B22-BACA-4547-33C7DAEE4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543" y="3466326"/>
                <a:ext cx="1939146" cy="374753"/>
              </a:xfrm>
              <a:prstGeom prst="rect">
                <a:avLst/>
              </a:prstGeom>
              <a:scene3d>
                <a:camera prst="orthographicFront">
                  <a:rot lat="1200000" lon="18000000" rev="0"/>
                </a:camera>
                <a:lightRig rig="threePt" dir="t"/>
              </a:scene3d>
            </p:spPr>
          </p:pic>
        </p:grp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769C310-A650-8FF6-6DCE-6CBBF6F95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235" y="3664827"/>
              <a:ext cx="897471" cy="1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206C275-A1E6-B50D-5968-921CC5F07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1706" y="1955842"/>
              <a:ext cx="26739" cy="17089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B5250AA3-3CEE-7A9B-4037-F7541DFB3D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1705" y="3664827"/>
              <a:ext cx="1" cy="11942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BEB93B8-C1EE-B620-0C38-6971BB8783CA}"/>
                </a:ext>
              </a:extLst>
            </p:cNvPr>
            <p:cNvCxnSpPr>
              <a:cxnSpLocks/>
              <a:stCxn id="328" idx="6"/>
            </p:cNvCxnSpPr>
            <p:nvPr/>
          </p:nvCxnSpPr>
          <p:spPr>
            <a:xfrm>
              <a:off x="9516346" y="3419982"/>
              <a:ext cx="733440" cy="90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Hexagon 364">
                  <a:extLst>
                    <a:ext uri="{FF2B5EF4-FFF2-40B4-BE49-F238E27FC236}">
                      <a16:creationId xmlns:a16="http://schemas.microsoft.com/office/drawing/2014/main" id="{C18D03C1-3E9A-5105-C50B-763FE16FDC04}"/>
                    </a:ext>
                  </a:extLst>
                </p:cNvPr>
                <p:cNvSpPr/>
                <p:nvPr/>
              </p:nvSpPr>
              <p:spPr>
                <a:xfrm>
                  <a:off x="5246741" y="747288"/>
                  <a:ext cx="912201" cy="447328"/>
                </a:xfrm>
                <a:prstGeom prst="hexagon">
                  <a:avLst/>
                </a:prstGeom>
                <a:solidFill>
                  <a:srgbClr val="CCFF9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5" name="Hexagon 364">
                  <a:extLst>
                    <a:ext uri="{FF2B5EF4-FFF2-40B4-BE49-F238E27FC236}">
                      <a16:creationId xmlns:a16="http://schemas.microsoft.com/office/drawing/2014/main" id="{C18D03C1-3E9A-5105-C50B-763FE16FDC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741" y="747288"/>
                  <a:ext cx="912201" cy="447328"/>
                </a:xfrm>
                <a:prstGeom prst="hexagon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902D6EE5-04B8-23E6-1181-B86CA50BEFCF}"/>
                </a:ext>
              </a:extLst>
            </p:cNvPr>
            <p:cNvCxnSpPr>
              <a:cxnSpLocks/>
              <a:stCxn id="365" idx="3"/>
            </p:cNvCxnSpPr>
            <p:nvPr/>
          </p:nvCxnSpPr>
          <p:spPr>
            <a:xfrm flipH="1" flipV="1">
              <a:off x="4488950" y="955397"/>
              <a:ext cx="757791" cy="155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81B6F7C-95F1-76D5-36E2-B762129E52BC}"/>
                </a:ext>
              </a:extLst>
            </p:cNvPr>
            <p:cNvCxnSpPr/>
            <p:nvPr/>
          </p:nvCxnSpPr>
          <p:spPr>
            <a:xfrm>
              <a:off x="5702842" y="1195767"/>
              <a:ext cx="0" cy="6011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0" name="Hexagon 369">
                  <a:extLst>
                    <a:ext uri="{FF2B5EF4-FFF2-40B4-BE49-F238E27FC236}">
                      <a16:creationId xmlns:a16="http://schemas.microsoft.com/office/drawing/2014/main" id="{3812BD43-2B74-8A97-D8B4-9273652F412C}"/>
                    </a:ext>
                  </a:extLst>
                </p:cNvPr>
                <p:cNvSpPr/>
                <p:nvPr/>
              </p:nvSpPr>
              <p:spPr>
                <a:xfrm>
                  <a:off x="5135350" y="3654396"/>
                  <a:ext cx="917632" cy="447328"/>
                </a:xfrm>
                <a:prstGeom prst="hexagon">
                  <a:avLst/>
                </a:prstGeom>
                <a:solidFill>
                  <a:srgbClr val="CCFF9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0" name="Hexagon 369">
                  <a:extLst>
                    <a:ext uri="{FF2B5EF4-FFF2-40B4-BE49-F238E27FC236}">
                      <a16:creationId xmlns:a16="http://schemas.microsoft.com/office/drawing/2014/main" id="{3812BD43-2B74-8A97-D8B4-9273652F41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350" y="3654396"/>
                  <a:ext cx="917632" cy="447328"/>
                </a:xfrm>
                <a:prstGeom prst="hexagon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98D66410-5263-9C63-97F6-6340EF2DD4D2}"/>
                </a:ext>
              </a:extLst>
            </p:cNvPr>
            <p:cNvCxnSpPr>
              <a:cxnSpLocks/>
              <a:stCxn id="370" idx="3"/>
            </p:cNvCxnSpPr>
            <p:nvPr/>
          </p:nvCxnSpPr>
          <p:spPr>
            <a:xfrm flipH="1">
              <a:off x="4430370" y="3878060"/>
              <a:ext cx="70498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356C3584-5F74-E3A0-86D4-13EAC072C2C8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5594166" y="4095694"/>
              <a:ext cx="0" cy="6022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E0A8EFD4-10FF-2009-D812-917887A73B60}"/>
                </a:ext>
              </a:extLst>
            </p:cNvPr>
            <p:cNvSpPr txBox="1"/>
            <p:nvPr/>
          </p:nvSpPr>
          <p:spPr>
            <a:xfrm>
              <a:off x="2516372" y="6131442"/>
              <a:ext cx="6372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Dual Mask Guided Attention(GA) Block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9ED11FE0-F9C0-98AC-67E7-24FC5C957FEA}"/>
                </a:ext>
              </a:extLst>
            </p:cNvPr>
            <p:cNvSpPr txBox="1"/>
            <p:nvPr/>
          </p:nvSpPr>
          <p:spPr>
            <a:xfrm>
              <a:off x="8264014" y="3770338"/>
              <a:ext cx="999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element-wise sum</a:t>
              </a:r>
            </a:p>
          </p:txBody>
        </p: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E67BDB10-46CA-F543-3725-8A5BA99AE475}"/>
                </a:ext>
              </a:extLst>
            </p:cNvPr>
            <p:cNvCxnSpPr>
              <a:cxnSpLocks/>
              <a:stCxn id="365" idx="0"/>
            </p:cNvCxnSpPr>
            <p:nvPr/>
          </p:nvCxnSpPr>
          <p:spPr>
            <a:xfrm flipV="1">
              <a:off x="6158942" y="968614"/>
              <a:ext cx="319663" cy="23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7CCD299B-B421-53E6-55B6-B06F21865E9F}"/>
                </a:ext>
              </a:extLst>
            </p:cNvPr>
            <p:cNvCxnSpPr>
              <a:cxnSpLocks/>
              <a:stCxn id="370" idx="0"/>
            </p:cNvCxnSpPr>
            <p:nvPr/>
          </p:nvCxnSpPr>
          <p:spPr>
            <a:xfrm>
              <a:off x="6052982" y="3878060"/>
              <a:ext cx="3852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792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4B10C8E-55C5-E81D-564E-784F7810A85D}"/>
              </a:ext>
            </a:extLst>
          </p:cNvPr>
          <p:cNvGrpSpPr/>
          <p:nvPr/>
        </p:nvGrpSpPr>
        <p:grpSpPr>
          <a:xfrm>
            <a:off x="1627574" y="1132058"/>
            <a:ext cx="9822938" cy="4087287"/>
            <a:chOff x="1627574" y="1132058"/>
            <a:chExt cx="9822938" cy="408728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5913ED3-9784-CB93-C834-0CA5B49B4727}"/>
                </a:ext>
              </a:extLst>
            </p:cNvPr>
            <p:cNvSpPr/>
            <p:nvPr/>
          </p:nvSpPr>
          <p:spPr>
            <a:xfrm>
              <a:off x="2285797" y="2298012"/>
              <a:ext cx="4581463" cy="844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F38C111-ECF7-EE8F-EFA3-9812B5E8B436}"/>
                </a:ext>
              </a:extLst>
            </p:cNvPr>
            <p:cNvSpPr/>
            <p:nvPr/>
          </p:nvSpPr>
          <p:spPr>
            <a:xfrm>
              <a:off x="4533238" y="3026192"/>
              <a:ext cx="3896618" cy="5687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FB2C272-8FBB-AE0E-692E-8080BCA3A598}"/>
                </a:ext>
              </a:extLst>
            </p:cNvPr>
            <p:cNvSpPr/>
            <p:nvPr/>
          </p:nvSpPr>
          <p:spPr>
            <a:xfrm>
              <a:off x="3522913" y="2313019"/>
              <a:ext cx="2045922" cy="844315"/>
            </a:xfrm>
            <a:prstGeom prst="rect">
              <a:avLst/>
            </a:prstGeom>
            <a:no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8DC302-0D5E-D15F-5B35-958243C2212C}"/>
                </a:ext>
              </a:extLst>
            </p:cNvPr>
            <p:cNvSpPr/>
            <p:nvPr/>
          </p:nvSpPr>
          <p:spPr>
            <a:xfrm>
              <a:off x="5845914" y="3025998"/>
              <a:ext cx="1258613" cy="568791"/>
            </a:xfrm>
            <a:prstGeom prst="rect">
              <a:avLst/>
            </a:prstGeom>
            <a:no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08A912A-AB9E-6B28-0499-C7F8504EFC84}"/>
                </a:ext>
              </a:extLst>
            </p:cNvPr>
            <p:cNvSpPr/>
            <p:nvPr/>
          </p:nvSpPr>
          <p:spPr>
            <a:xfrm>
              <a:off x="6958821" y="3694657"/>
              <a:ext cx="2656639" cy="257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isometricOffAxis2Right">
                <a:rot lat="1200000" lon="18000000" rev="0"/>
              </a:camera>
              <a:lightRig rig="threePt" dir="t"/>
            </a:scene3d>
            <a:sp3d extrusionH="127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E5A26D-894B-DDC8-D84A-83C496BDB0B2}"/>
                </a:ext>
              </a:extLst>
            </p:cNvPr>
            <p:cNvSpPr/>
            <p:nvPr/>
          </p:nvSpPr>
          <p:spPr>
            <a:xfrm>
              <a:off x="8033590" y="3679988"/>
              <a:ext cx="506786" cy="257730"/>
            </a:xfrm>
            <a:prstGeom prst="rect">
              <a:avLst/>
            </a:prstGeom>
            <a:noFill/>
            <a:scene3d>
              <a:camera prst="isometricRightUp">
                <a:rot lat="1200000" lon="180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F9C73E6-0FCB-FAAB-46AD-4EA157FF822A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32" y="2645248"/>
              <a:ext cx="5793047" cy="1590728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7001B3A-B97E-FB70-C51D-D0C3DDE05A44}"/>
                </a:ext>
              </a:extLst>
            </p:cNvPr>
            <p:cNvCxnSpPr>
              <a:cxnSpLocks/>
            </p:cNvCxnSpPr>
            <p:nvPr/>
          </p:nvCxnSpPr>
          <p:spPr>
            <a:xfrm>
              <a:off x="5067290" y="2041516"/>
              <a:ext cx="4792441" cy="2235647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B7E84B-6C41-28CB-A865-BDF7E0B9F0DF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4020791" y="3440612"/>
              <a:ext cx="5692938" cy="78885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832D272-A840-ACC7-729B-746D85C178D3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>
              <a:off x="5070833" y="2826705"/>
              <a:ext cx="4643292" cy="1402758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06A7451-45EC-6F38-173E-20B11B3377F1}"/>
                </a:ext>
              </a:extLst>
            </p:cNvPr>
            <p:cNvSpPr txBox="1"/>
            <p:nvPr/>
          </p:nvSpPr>
          <p:spPr>
            <a:xfrm>
              <a:off x="2912973" y="4279901"/>
              <a:ext cx="853985" cy="34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124 × 128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09AED0-2A2D-EE1B-3857-A0F2182B7421}"/>
                </a:ext>
              </a:extLst>
            </p:cNvPr>
            <p:cNvSpPr txBox="1"/>
            <p:nvPr/>
          </p:nvSpPr>
          <p:spPr>
            <a:xfrm>
              <a:off x="5094987" y="4644287"/>
              <a:ext cx="772054" cy="34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40 × 256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8F95F9-1D9D-E646-F0F7-4FB0CC18582E}"/>
                </a:ext>
              </a:extLst>
            </p:cNvPr>
            <p:cNvSpPr txBox="1"/>
            <p:nvPr/>
          </p:nvSpPr>
          <p:spPr>
            <a:xfrm>
              <a:off x="7156842" y="4816484"/>
              <a:ext cx="772054" cy="34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12 × 512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7BE0E4-70E8-1528-E2DC-98FB589344A2}"/>
                </a:ext>
              </a:extLst>
            </p:cNvPr>
            <p:cNvSpPr txBox="1"/>
            <p:nvPr/>
          </p:nvSpPr>
          <p:spPr>
            <a:xfrm>
              <a:off x="8594060" y="4973124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10 × 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FAAAD2-4524-DA6D-FFBD-34E23D68A667}"/>
                </a:ext>
              </a:extLst>
            </p:cNvPr>
            <p:cNvSpPr txBox="1"/>
            <p:nvPr/>
          </p:nvSpPr>
          <p:spPr>
            <a:xfrm>
              <a:off x="9941999" y="4355640"/>
              <a:ext cx="1508513" cy="366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/>
                <a:t>Validity Score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A9086E10-FAE3-F9F1-B731-AB14D7224E0A}"/>
                </a:ext>
              </a:extLst>
            </p:cNvPr>
            <p:cNvSpPr/>
            <p:nvPr/>
          </p:nvSpPr>
          <p:spPr>
            <a:xfrm>
              <a:off x="2523063" y="1132058"/>
              <a:ext cx="1086877" cy="4733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scene3d>
              <a:camera prst="orthographicFront">
                <a:rot lat="1200000" lon="18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 ECG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C75306D-B2FB-451A-EDC9-D15241A4A183}"/>
                </a:ext>
              </a:extLst>
            </p:cNvPr>
            <p:cNvSpPr/>
            <p:nvPr/>
          </p:nvSpPr>
          <p:spPr>
            <a:xfrm>
              <a:off x="1627574" y="2072172"/>
              <a:ext cx="1086877" cy="473318"/>
            </a:xfrm>
            <a:prstGeom prst="roundRect">
              <a:avLst/>
            </a:prstGeom>
            <a:solidFill>
              <a:srgbClr val="FFCCCC"/>
            </a:solidFill>
            <a:scene3d>
              <a:camera prst="orthographicFront">
                <a:rot lat="1200000" lon="18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Reconstructed ECG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31715BA-651A-5018-CC06-475D81C704E2}"/>
                </a:ext>
              </a:extLst>
            </p:cNvPr>
            <p:cNvGrpSpPr/>
            <p:nvPr/>
          </p:nvGrpSpPr>
          <p:grpSpPr>
            <a:xfrm>
              <a:off x="8729036" y="4031287"/>
              <a:ext cx="2171123" cy="397946"/>
              <a:chOff x="7908084" y="5703215"/>
              <a:chExt cx="2809166" cy="146225"/>
            </a:xfrm>
            <a:scene3d>
              <a:camera prst="orthographicFront">
                <a:rot lat="1200000" lon="18000000" rev="0"/>
              </a:camera>
              <a:lightRig rig="threePt" dir="t"/>
            </a:scene3d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BA446D2-8368-4500-D5A8-87116F19FA0E}"/>
                  </a:ext>
                </a:extLst>
              </p:cNvPr>
              <p:cNvSpPr/>
              <p:nvPr/>
            </p:nvSpPr>
            <p:spPr>
              <a:xfrm>
                <a:off x="8162900" y="5703807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342E1E6-9C99-B1BC-2E5A-A8FA890E2210}"/>
                  </a:ext>
                </a:extLst>
              </p:cNvPr>
              <p:cNvSpPr/>
              <p:nvPr/>
            </p:nvSpPr>
            <p:spPr>
              <a:xfrm>
                <a:off x="8672532" y="5703512"/>
                <a:ext cx="255310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110ED9F-0F9E-6F37-984E-8BD3E1610016}"/>
                  </a:ext>
                </a:extLst>
              </p:cNvPr>
              <p:cNvSpPr/>
              <p:nvPr/>
            </p:nvSpPr>
            <p:spPr>
              <a:xfrm>
                <a:off x="9691293" y="5703216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0AD165B-B2EE-7C02-7E38-B26E10135B39}"/>
                  </a:ext>
                </a:extLst>
              </p:cNvPr>
              <p:cNvSpPr/>
              <p:nvPr/>
            </p:nvSpPr>
            <p:spPr>
              <a:xfrm>
                <a:off x="9943314" y="5703215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246B41B-A97A-3F50-7CDF-C235495D3E70}"/>
                  </a:ext>
                </a:extLst>
              </p:cNvPr>
              <p:cNvSpPr/>
              <p:nvPr/>
            </p:nvSpPr>
            <p:spPr>
              <a:xfrm>
                <a:off x="9439272" y="5703217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838524D-F06F-36D0-E134-82743534D379}"/>
                  </a:ext>
                </a:extLst>
              </p:cNvPr>
              <p:cNvSpPr/>
              <p:nvPr/>
            </p:nvSpPr>
            <p:spPr>
              <a:xfrm>
                <a:off x="8417716" y="5703806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01C6ADA-D925-D3C9-413E-1AF7E928F42B}"/>
                  </a:ext>
                </a:extLst>
              </p:cNvPr>
              <p:cNvSpPr/>
              <p:nvPr/>
            </p:nvSpPr>
            <p:spPr>
              <a:xfrm>
                <a:off x="10203217" y="5703215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7767DB9-0279-827F-B442-76AFD240BA5D}"/>
                  </a:ext>
                </a:extLst>
              </p:cNvPr>
              <p:cNvSpPr/>
              <p:nvPr/>
            </p:nvSpPr>
            <p:spPr>
              <a:xfrm>
                <a:off x="9182155" y="5703218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1B6663A-39D8-93FA-EBB8-9B398DEFC081}"/>
                  </a:ext>
                </a:extLst>
              </p:cNvPr>
              <p:cNvSpPr/>
              <p:nvPr/>
            </p:nvSpPr>
            <p:spPr>
              <a:xfrm>
                <a:off x="7908084" y="5703807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D5B31D7-4249-8B4B-9C69-CABE8B1997FC}"/>
                  </a:ext>
                </a:extLst>
              </p:cNvPr>
              <p:cNvSpPr/>
              <p:nvPr/>
            </p:nvSpPr>
            <p:spPr>
              <a:xfrm>
                <a:off x="8927348" y="5703218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223F1F4-585E-A459-D1B2-5B67D688B0B3}"/>
                  </a:ext>
                </a:extLst>
              </p:cNvPr>
              <p:cNvSpPr/>
              <p:nvPr/>
            </p:nvSpPr>
            <p:spPr>
              <a:xfrm>
                <a:off x="10461931" y="5703215"/>
                <a:ext cx="255319" cy="1456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97C1091C-4621-DA6E-790F-6873E82AB727}"/>
                </a:ext>
              </a:extLst>
            </p:cNvPr>
            <p:cNvCxnSpPr/>
            <p:nvPr/>
          </p:nvCxnSpPr>
          <p:spPr>
            <a:xfrm>
              <a:off x="3528291" y="1459345"/>
              <a:ext cx="914400" cy="9144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76235321-7539-E1ED-519E-F12D737094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8370" y="2375984"/>
              <a:ext cx="1316342" cy="124073"/>
            </a:xfrm>
            <a:prstGeom prst="bentConnector3">
              <a:avLst>
                <a:gd name="adj1" fmla="val 10074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14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block diagram&#10;&#10;Description automatically generated">
            <a:extLst>
              <a:ext uri="{FF2B5EF4-FFF2-40B4-BE49-F238E27FC236}">
                <a16:creationId xmlns:a16="http://schemas.microsoft.com/office/drawing/2014/main" id="{1EE357D9-4BD3-8C7F-A903-2E992323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21453"/>
            <a:ext cx="5294716" cy="341509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AFD2CB28-0133-1B2B-7AD8-285397B5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664095"/>
            <a:ext cx="5294715" cy="35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9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AADADC2A-FDFC-8D95-D2BD-3D2C7E06531A}"/>
              </a:ext>
            </a:extLst>
          </p:cNvPr>
          <p:cNvSpPr txBox="1"/>
          <p:nvPr/>
        </p:nvSpPr>
        <p:spPr>
          <a:xfrm>
            <a:off x="4466987" y="5032549"/>
            <a:ext cx="23806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/>
              <a:t>Discriminator: </a:t>
            </a:r>
            <a:r>
              <a:rPr lang="en-US" sz="1000" i="1" err="1"/>
              <a:t>PatchGAN</a:t>
            </a:r>
            <a:endParaRPr lang="en-US" sz="1000" i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EF18E52-1A63-DA80-889A-38A15F6F21A4}"/>
              </a:ext>
            </a:extLst>
          </p:cNvPr>
          <p:cNvGrpSpPr/>
          <p:nvPr/>
        </p:nvGrpSpPr>
        <p:grpSpPr>
          <a:xfrm>
            <a:off x="1643036" y="1705690"/>
            <a:ext cx="8035868" cy="2698947"/>
            <a:chOff x="806457" y="320634"/>
            <a:chExt cx="8035868" cy="269894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D7C8D06-953F-A46E-724A-9911F1E92056}"/>
                </a:ext>
              </a:extLst>
            </p:cNvPr>
            <p:cNvGrpSpPr/>
            <p:nvPr/>
          </p:nvGrpSpPr>
          <p:grpSpPr>
            <a:xfrm>
              <a:off x="806457" y="320634"/>
              <a:ext cx="8035868" cy="2698947"/>
              <a:chOff x="806457" y="320634"/>
              <a:chExt cx="8035868" cy="269894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BCBA6A-3765-EB1F-03C1-92EA87F25A1A}"/>
                  </a:ext>
                </a:extLst>
              </p:cNvPr>
              <p:cNvSpPr/>
              <p:nvPr/>
            </p:nvSpPr>
            <p:spPr>
              <a:xfrm>
                <a:off x="1222375" y="938211"/>
                <a:ext cx="3384550" cy="603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9A13A4-4762-19C3-750A-B1C76425F7AA}"/>
                  </a:ext>
                </a:extLst>
              </p:cNvPr>
              <p:cNvSpPr/>
              <p:nvPr/>
            </p:nvSpPr>
            <p:spPr>
              <a:xfrm>
                <a:off x="3025775" y="1341432"/>
                <a:ext cx="3384550" cy="406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0A351D-BFDA-2D26-7731-B330859D6755}"/>
                  </a:ext>
                </a:extLst>
              </p:cNvPr>
              <p:cNvSpPr/>
              <p:nvPr/>
            </p:nvSpPr>
            <p:spPr>
              <a:xfrm>
                <a:off x="2378075" y="849311"/>
                <a:ext cx="1200150" cy="69215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2D503-BB06-AED2-BFEC-BA8CC3203566}"/>
                  </a:ext>
                </a:extLst>
              </p:cNvPr>
              <p:cNvSpPr/>
              <p:nvPr/>
            </p:nvSpPr>
            <p:spPr>
              <a:xfrm>
                <a:off x="4247359" y="1372393"/>
                <a:ext cx="758823" cy="448467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EC9BB33-358D-0320-2E8A-D000CCF66A34}"/>
                  </a:ext>
                </a:extLst>
              </p:cNvPr>
              <p:cNvSpPr/>
              <p:nvPr/>
            </p:nvSpPr>
            <p:spPr>
              <a:xfrm>
                <a:off x="5051424" y="1798629"/>
                <a:ext cx="2495550" cy="184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64520B3-5E81-85F5-FA36-30DB662EB49E}"/>
                  </a:ext>
                </a:extLst>
              </p:cNvPr>
              <p:cNvSpPr/>
              <p:nvPr/>
            </p:nvSpPr>
            <p:spPr>
              <a:xfrm>
                <a:off x="6011063" y="1851808"/>
                <a:ext cx="355601" cy="19765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802D91-5EFE-25C8-ABAD-417F6D52557F}"/>
                  </a:ext>
                </a:extLst>
              </p:cNvPr>
              <p:cNvSpPr/>
              <p:nvPr/>
            </p:nvSpPr>
            <p:spPr>
              <a:xfrm>
                <a:off x="6706388" y="2034379"/>
                <a:ext cx="1735141" cy="347656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47A5299-1895-297F-0097-D4A0999C59E5}"/>
                  </a:ext>
                </a:extLst>
              </p:cNvPr>
              <p:cNvCxnSpPr/>
              <p:nvPr/>
            </p:nvCxnSpPr>
            <p:spPr>
              <a:xfrm>
                <a:off x="7108825" y="2335212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6BC7F09-0FC3-510A-280D-E96183DD4891}"/>
                  </a:ext>
                </a:extLst>
              </p:cNvPr>
              <p:cNvCxnSpPr/>
              <p:nvPr/>
            </p:nvCxnSpPr>
            <p:spPr>
              <a:xfrm>
                <a:off x="7248525" y="2259012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0770D97-8EAD-55A3-AD76-AABA46334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225" y="2143118"/>
                <a:ext cx="0" cy="33179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53690EC-36E5-362D-E456-CFC203EA698D}"/>
                  </a:ext>
                </a:extLst>
              </p:cNvPr>
              <p:cNvCxnSpPr/>
              <p:nvPr/>
            </p:nvCxnSpPr>
            <p:spPr>
              <a:xfrm>
                <a:off x="7519990" y="2102635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0D5FEE6-804D-C903-1F79-5004509C9B22}"/>
                  </a:ext>
                </a:extLst>
              </p:cNvPr>
              <p:cNvCxnSpPr/>
              <p:nvPr/>
            </p:nvCxnSpPr>
            <p:spPr>
              <a:xfrm>
                <a:off x="7654925" y="200341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089C577-2396-6238-FAD2-D689EFFE7752}"/>
                  </a:ext>
                </a:extLst>
              </p:cNvPr>
              <p:cNvCxnSpPr/>
              <p:nvPr/>
            </p:nvCxnSpPr>
            <p:spPr>
              <a:xfrm>
                <a:off x="7800975" y="1928807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F86518B-B289-567F-C559-88D4775C6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325" y="186371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CCA352D-A6A3-F3F7-0C9F-01FCCF7114D4}"/>
                  </a:ext>
                </a:extLst>
              </p:cNvPr>
              <p:cNvCxnSpPr/>
              <p:nvPr/>
            </p:nvCxnSpPr>
            <p:spPr>
              <a:xfrm>
                <a:off x="8067675" y="177005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060D086-7BBB-AC86-60DE-6746E0C9C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251" y="1160827"/>
                <a:ext cx="4946155" cy="1085852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CCBB676-B110-2034-5C6E-5B0CB963E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8840" y="658812"/>
                <a:ext cx="4067175" cy="160020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C5A51D-721E-EADA-DEDF-7D535A830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319" y="1727986"/>
                <a:ext cx="4929187" cy="550866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67C4BC4-307F-FADA-5794-781C64698F42}"/>
                  </a:ext>
                </a:extLst>
              </p:cNvPr>
              <p:cNvCxnSpPr/>
              <p:nvPr/>
            </p:nvCxnSpPr>
            <p:spPr>
              <a:xfrm>
                <a:off x="3399889" y="1235803"/>
                <a:ext cx="4067175" cy="1019176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DA21DDA-11B4-BE5C-5E35-914B1A4277D3}"/>
                  </a:ext>
                </a:extLst>
              </p:cNvPr>
              <p:cNvSpPr txBox="1"/>
              <p:nvPr/>
            </p:nvSpPr>
            <p:spPr>
              <a:xfrm>
                <a:off x="6936983" y="2423551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465AE9-3F18-7864-2863-DBDC247B845C}"/>
                  </a:ext>
                </a:extLst>
              </p:cNvPr>
              <p:cNvSpPr txBox="1"/>
              <p:nvPr/>
            </p:nvSpPr>
            <p:spPr>
              <a:xfrm>
                <a:off x="7209226" y="2276476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430A18-D804-BEED-D5D5-27D04F3F580A}"/>
                  </a:ext>
                </a:extLst>
              </p:cNvPr>
              <p:cNvSpPr txBox="1"/>
              <p:nvPr/>
            </p:nvSpPr>
            <p:spPr>
              <a:xfrm>
                <a:off x="7776374" y="1956723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42ED9E1-E603-586A-AADC-C7DCA2E2768A}"/>
                  </a:ext>
                </a:extLst>
              </p:cNvPr>
              <p:cNvSpPr txBox="1"/>
              <p:nvPr/>
            </p:nvSpPr>
            <p:spPr>
              <a:xfrm>
                <a:off x="7627940" y="2023724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E66875-6D1E-FD84-CF91-B1EB542E8715}"/>
                  </a:ext>
                </a:extLst>
              </p:cNvPr>
              <p:cNvSpPr txBox="1"/>
              <p:nvPr/>
            </p:nvSpPr>
            <p:spPr>
              <a:xfrm>
                <a:off x="7075504" y="2327146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DD225A6-FACA-B0BB-11D2-8399A1999C9C}"/>
                  </a:ext>
                </a:extLst>
              </p:cNvPr>
              <p:cNvSpPr txBox="1"/>
              <p:nvPr/>
            </p:nvSpPr>
            <p:spPr>
              <a:xfrm>
                <a:off x="7353318" y="2218523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F690E03-DB12-D7E0-61AA-24964C1203E4}"/>
                  </a:ext>
                </a:extLst>
              </p:cNvPr>
              <p:cNvSpPr txBox="1"/>
              <p:nvPr/>
            </p:nvSpPr>
            <p:spPr>
              <a:xfrm>
                <a:off x="7481092" y="2102620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A51744-CB3A-2465-EE34-6D90553039EB}"/>
                  </a:ext>
                </a:extLst>
              </p:cNvPr>
              <p:cNvSpPr txBox="1"/>
              <p:nvPr/>
            </p:nvSpPr>
            <p:spPr>
              <a:xfrm>
                <a:off x="8004548" y="1791500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774A91-5B5A-FEE5-CD9C-CA6F718F23BC}"/>
                  </a:ext>
                </a:extLst>
              </p:cNvPr>
              <p:cNvSpPr txBox="1"/>
              <p:nvPr/>
            </p:nvSpPr>
            <p:spPr>
              <a:xfrm>
                <a:off x="1659609" y="2278063"/>
                <a:ext cx="7184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124 × 128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4DFB6C-4535-2307-D0D4-C6D6A6C1FB38}"/>
                  </a:ext>
                </a:extLst>
              </p:cNvPr>
              <p:cNvSpPr txBox="1"/>
              <p:nvPr/>
            </p:nvSpPr>
            <p:spPr>
              <a:xfrm>
                <a:off x="3495359" y="2538411"/>
                <a:ext cx="649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40 × 256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94DA4B-8F02-3F27-58E6-23A9A442FC8A}"/>
                  </a:ext>
                </a:extLst>
              </p:cNvPr>
              <p:cNvSpPr txBox="1"/>
              <p:nvPr/>
            </p:nvSpPr>
            <p:spPr>
              <a:xfrm>
                <a:off x="5230018" y="2661443"/>
                <a:ext cx="649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12 × 512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5099FB-F294-0C66-70C6-70ACD1CCA720}"/>
                  </a:ext>
                </a:extLst>
              </p:cNvPr>
              <p:cNvSpPr txBox="1"/>
              <p:nvPr/>
            </p:nvSpPr>
            <p:spPr>
              <a:xfrm>
                <a:off x="6439164" y="2773360"/>
                <a:ext cx="4427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9 × 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FB07E85-9599-D9D2-03E0-B877652FD789}"/>
                  </a:ext>
                </a:extLst>
              </p:cNvPr>
              <p:cNvSpPr txBox="1"/>
              <p:nvPr/>
            </p:nvSpPr>
            <p:spPr>
              <a:xfrm>
                <a:off x="7573198" y="2332177"/>
                <a:ext cx="12691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i="1"/>
                  <a:t>Validity Score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F283B887-2ED7-DD3A-D5D5-48FF2738D5E3}"/>
                  </a:ext>
                </a:extLst>
              </p:cNvPr>
              <p:cNvSpPr/>
              <p:nvPr/>
            </p:nvSpPr>
            <p:spPr>
              <a:xfrm>
                <a:off x="1335974" y="320634"/>
                <a:ext cx="914400" cy="33817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9B753C-B225-68E6-E2B6-9F28EE6F8925}"/>
                  </a:ext>
                </a:extLst>
              </p:cNvPr>
              <p:cNvSpPr txBox="1"/>
              <p:nvPr/>
            </p:nvSpPr>
            <p:spPr>
              <a:xfrm>
                <a:off x="1413164" y="376793"/>
                <a:ext cx="760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Real ECG</a:t>
                </a: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B23B1ADD-B384-2A8D-1532-3EDEECDF9E4D}"/>
                  </a:ext>
                </a:extLst>
              </p:cNvPr>
              <p:cNvSpPr/>
              <p:nvPr/>
            </p:nvSpPr>
            <p:spPr>
              <a:xfrm>
                <a:off x="806457" y="993890"/>
                <a:ext cx="914400" cy="33817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84F940-CD6D-E492-4266-723A55CBAFB2}"/>
                  </a:ext>
                </a:extLst>
              </p:cNvPr>
              <p:cNvSpPr txBox="1"/>
              <p:nvPr/>
            </p:nvSpPr>
            <p:spPr>
              <a:xfrm>
                <a:off x="883647" y="1050049"/>
                <a:ext cx="760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i="1"/>
                  <a:t>Reconstructed ECG</a:t>
                </a:r>
              </a:p>
            </p:txBody>
          </p:sp>
          <p:cxnSp>
            <p:nvCxnSpPr>
              <p:cNvPr id="68" name="Connector: Elbow 67">
                <a:extLst>
                  <a:ext uri="{FF2B5EF4-FFF2-40B4-BE49-F238E27FC236}">
                    <a16:creationId xmlns:a16="http://schemas.microsoft.com/office/drawing/2014/main" id="{1AD6381C-511A-7813-3F49-352D1B19100F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>
                <a:off x="2250374" y="489723"/>
                <a:ext cx="444500" cy="438964"/>
              </a:xfrm>
              <a:prstGeom prst="bentConnector3">
                <a:avLst>
                  <a:gd name="adj1" fmla="val 19276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7A8146B6-EEA7-8F81-9BE3-B7BF62D35413}"/>
                  </a:ext>
                </a:extLst>
              </p:cNvPr>
              <p:cNvCxnSpPr>
                <a:stCxn id="65" idx="3"/>
              </p:cNvCxnSpPr>
              <p:nvPr/>
            </p:nvCxnSpPr>
            <p:spPr>
              <a:xfrm flipV="1">
                <a:off x="1720857" y="928687"/>
                <a:ext cx="974017" cy="234292"/>
              </a:xfrm>
              <a:prstGeom prst="bentConnector3">
                <a:avLst>
                  <a:gd name="adj1" fmla="val 62801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76BE3B0-1B1A-A920-A173-5D74A2177B2E}"/>
                </a:ext>
              </a:extLst>
            </p:cNvPr>
            <p:cNvSpPr txBox="1"/>
            <p:nvPr/>
          </p:nvSpPr>
          <p:spPr>
            <a:xfrm>
              <a:off x="7894224" y="1874725"/>
              <a:ext cx="220647" cy="21544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20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ED00C34-F90A-9281-02D9-9C4A58539366}"/>
              </a:ext>
            </a:extLst>
          </p:cNvPr>
          <p:cNvGrpSpPr/>
          <p:nvPr/>
        </p:nvGrpSpPr>
        <p:grpSpPr>
          <a:xfrm>
            <a:off x="3035090" y="3110093"/>
            <a:ext cx="3482815" cy="3367778"/>
            <a:chOff x="5516639" y="359258"/>
            <a:chExt cx="4995860" cy="58837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B1A0B5C-3073-1DD4-1A60-7C8A3B5FD4CE}"/>
                </a:ext>
              </a:extLst>
            </p:cNvPr>
            <p:cNvSpPr/>
            <p:nvPr/>
          </p:nvSpPr>
          <p:spPr>
            <a:xfrm>
              <a:off x="5516639" y="359258"/>
              <a:ext cx="1022284" cy="58837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92498CD7-76C5-3BC3-3882-AFFDBEBEFA77}"/>
                </a:ext>
              </a:extLst>
            </p:cNvPr>
            <p:cNvSpPr/>
            <p:nvPr/>
          </p:nvSpPr>
          <p:spPr>
            <a:xfrm>
              <a:off x="5825015" y="569697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DB496CB-73FD-FCD9-CE19-D33A76BE4468}"/>
                </a:ext>
              </a:extLst>
            </p:cNvPr>
            <p:cNvSpPr/>
            <p:nvPr/>
          </p:nvSpPr>
          <p:spPr>
            <a:xfrm>
              <a:off x="10007674" y="3103934"/>
              <a:ext cx="504825" cy="51435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DF3B9F30-B87C-5B25-1FD2-82D0081A88D7}"/>
                </a:ext>
              </a:extLst>
            </p:cNvPr>
            <p:cNvSpPr/>
            <p:nvPr/>
          </p:nvSpPr>
          <p:spPr>
            <a:xfrm>
              <a:off x="5982652" y="1081067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94F32FB-8299-B4B9-C3AD-D8B2E98F23E8}"/>
                </a:ext>
              </a:extLst>
            </p:cNvPr>
            <p:cNvSpPr/>
            <p:nvPr/>
          </p:nvSpPr>
          <p:spPr>
            <a:xfrm>
              <a:off x="5982653" y="1266204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825FE796-1E70-90E2-DFEE-AC1E2E6EA0BC}"/>
                </a:ext>
              </a:extLst>
            </p:cNvPr>
            <p:cNvSpPr/>
            <p:nvPr/>
          </p:nvSpPr>
          <p:spPr>
            <a:xfrm>
              <a:off x="5982651" y="1469207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5E4A9291-FBC2-B320-3EBA-E28413BC5932}"/>
                </a:ext>
              </a:extLst>
            </p:cNvPr>
            <p:cNvSpPr/>
            <p:nvPr/>
          </p:nvSpPr>
          <p:spPr>
            <a:xfrm>
              <a:off x="5825015" y="1672210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AE79337C-CFEE-90DA-B088-6A042730D5AE}"/>
                </a:ext>
              </a:extLst>
            </p:cNvPr>
            <p:cNvSpPr/>
            <p:nvPr/>
          </p:nvSpPr>
          <p:spPr>
            <a:xfrm>
              <a:off x="5821916" y="2461599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FEE9E3F3-7261-4BD0-FD06-11740A2EA6B6}"/>
                </a:ext>
              </a:extLst>
            </p:cNvPr>
            <p:cNvSpPr/>
            <p:nvPr/>
          </p:nvSpPr>
          <p:spPr>
            <a:xfrm>
              <a:off x="5979553" y="2972969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14828F29-B7E1-1F11-E2C4-259996D4EC2A}"/>
                </a:ext>
              </a:extLst>
            </p:cNvPr>
            <p:cNvSpPr/>
            <p:nvPr/>
          </p:nvSpPr>
          <p:spPr>
            <a:xfrm>
              <a:off x="5979554" y="3158106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58DFD577-EC18-9C7C-3473-B336A8ADC60B}"/>
                </a:ext>
              </a:extLst>
            </p:cNvPr>
            <p:cNvSpPr/>
            <p:nvPr/>
          </p:nvSpPr>
          <p:spPr>
            <a:xfrm>
              <a:off x="5979552" y="3361109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B89067DE-8C32-0AD6-6886-CC8097BEA051}"/>
                </a:ext>
              </a:extLst>
            </p:cNvPr>
            <p:cNvSpPr/>
            <p:nvPr/>
          </p:nvSpPr>
          <p:spPr>
            <a:xfrm>
              <a:off x="5821916" y="3562923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CD6F730-5054-C5EF-069C-2DE290405BCA}"/>
                </a:ext>
              </a:extLst>
            </p:cNvPr>
            <p:cNvSpPr/>
            <p:nvPr/>
          </p:nvSpPr>
          <p:spPr>
            <a:xfrm>
              <a:off x="5825015" y="4503522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A6C7571-A750-4659-2C26-6EFF9CE0C50A}"/>
                </a:ext>
              </a:extLst>
            </p:cNvPr>
            <p:cNvSpPr/>
            <p:nvPr/>
          </p:nvSpPr>
          <p:spPr>
            <a:xfrm>
              <a:off x="5982652" y="5014892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4EF1218B-AA92-7D9B-9FE1-C566892A712B}"/>
                </a:ext>
              </a:extLst>
            </p:cNvPr>
            <p:cNvSpPr/>
            <p:nvPr/>
          </p:nvSpPr>
          <p:spPr>
            <a:xfrm>
              <a:off x="5982653" y="5200029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410E97B-62F2-64F5-8E90-998D98363E77}"/>
                </a:ext>
              </a:extLst>
            </p:cNvPr>
            <p:cNvSpPr/>
            <p:nvPr/>
          </p:nvSpPr>
          <p:spPr>
            <a:xfrm>
              <a:off x="5982651" y="5403032"/>
              <a:ext cx="113349" cy="114300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C1B93A95-65CE-16CD-BBD3-D434E98C458C}"/>
                </a:ext>
              </a:extLst>
            </p:cNvPr>
            <p:cNvSpPr/>
            <p:nvPr/>
          </p:nvSpPr>
          <p:spPr>
            <a:xfrm>
              <a:off x="5825015" y="5606035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A32251-E71E-C6B0-CC3B-0FC02C47F13A}"/>
                </a:ext>
              </a:extLst>
            </p:cNvPr>
            <p:cNvSpPr/>
            <p:nvPr/>
          </p:nvSpPr>
          <p:spPr>
            <a:xfrm>
              <a:off x="7888363" y="1731250"/>
              <a:ext cx="992877" cy="33740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D51663E7-1FFA-EB2D-39BD-909FEE5467CB}"/>
                </a:ext>
              </a:extLst>
            </p:cNvPr>
            <p:cNvSpPr/>
            <p:nvPr/>
          </p:nvSpPr>
          <p:spPr>
            <a:xfrm>
              <a:off x="8193641" y="2532436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C24692A9-5882-2E63-F135-AA7A1D289A65}"/>
                </a:ext>
              </a:extLst>
            </p:cNvPr>
            <p:cNvSpPr/>
            <p:nvPr/>
          </p:nvSpPr>
          <p:spPr>
            <a:xfrm>
              <a:off x="8185191" y="3774155"/>
              <a:ext cx="428627" cy="440533"/>
            </a:xfrm>
            <a:prstGeom prst="flowChartConnector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6A7CB59-8FA2-2242-2F5E-2D6E430C320C}"/>
                </a:ext>
              </a:extLst>
            </p:cNvPr>
            <p:cNvCxnSpPr>
              <a:cxnSpLocks/>
              <a:stCxn id="3" idx="6"/>
              <a:endCxn id="25" idx="0"/>
            </p:cNvCxnSpPr>
            <p:nvPr/>
          </p:nvCxnSpPr>
          <p:spPr>
            <a:xfrm>
              <a:off x="6253642" y="789964"/>
              <a:ext cx="2154313" cy="1742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700700-D314-6E54-9F4E-308E73328C53}"/>
                </a:ext>
              </a:extLst>
            </p:cNvPr>
            <p:cNvCxnSpPr>
              <a:cxnSpLocks/>
              <a:stCxn id="12" idx="7"/>
              <a:endCxn id="25" idx="2"/>
            </p:cNvCxnSpPr>
            <p:nvPr/>
          </p:nvCxnSpPr>
          <p:spPr>
            <a:xfrm>
              <a:off x="6187772" y="2526114"/>
              <a:ext cx="2005869" cy="2265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F2A27BD-6319-7F3E-28DA-F041DE3B68D4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6237091" y="2006618"/>
              <a:ext cx="2019321" cy="5903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35A28C-A4CA-2204-FCEB-8C210EC895B5}"/>
                </a:ext>
              </a:extLst>
            </p:cNvPr>
            <p:cNvCxnSpPr>
              <a:cxnSpLocks/>
              <a:stCxn id="16" idx="6"/>
              <a:endCxn id="25" idx="3"/>
            </p:cNvCxnSpPr>
            <p:nvPr/>
          </p:nvCxnSpPr>
          <p:spPr>
            <a:xfrm flipV="1">
              <a:off x="6250543" y="2908454"/>
              <a:ext cx="2005869" cy="8747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D4D2600-0229-EDB8-D0A7-B5905225C5CC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V="1">
              <a:off x="6253642" y="2972969"/>
              <a:ext cx="2154313" cy="17430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4FA987-DD45-3445-8DB5-880324E8A679}"/>
                </a:ext>
              </a:extLst>
            </p:cNvPr>
            <p:cNvCxnSpPr>
              <a:cxnSpLocks/>
              <a:endCxn id="25" idx="5"/>
            </p:cNvCxnSpPr>
            <p:nvPr/>
          </p:nvCxnSpPr>
          <p:spPr>
            <a:xfrm flipV="1">
              <a:off x="6204238" y="2908454"/>
              <a:ext cx="2355259" cy="27666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A64A5B0-2245-E7C5-9315-C13C9E924A76}"/>
                </a:ext>
              </a:extLst>
            </p:cNvPr>
            <p:cNvCxnSpPr>
              <a:cxnSpLocks/>
              <a:endCxn id="29" idx="4"/>
            </p:cNvCxnSpPr>
            <p:nvPr/>
          </p:nvCxnSpPr>
          <p:spPr>
            <a:xfrm flipV="1">
              <a:off x="6253641" y="4214688"/>
              <a:ext cx="2145864" cy="15868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FFD2A65-85BD-6B3A-4BC1-3B8AB702E397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V="1">
              <a:off x="6214881" y="4150173"/>
              <a:ext cx="2033081" cy="6995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86947FC-B992-60CE-450F-EEB177847BBF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6206431" y="3919521"/>
              <a:ext cx="1978760" cy="749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382FB06-0317-43ED-9D6F-31753F3691A1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64251" y="2722712"/>
              <a:ext cx="1983711" cy="11159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21D067B-C5CD-90F2-7E8D-9BDC355762D6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6131777" y="2083106"/>
              <a:ext cx="2267728" cy="16910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4129213-FB29-C209-6958-4A9DAA3C7F63}"/>
                </a:ext>
              </a:extLst>
            </p:cNvPr>
            <p:cNvCxnSpPr>
              <a:cxnSpLocks/>
              <a:endCxn id="29" idx="7"/>
            </p:cNvCxnSpPr>
            <p:nvPr/>
          </p:nvCxnSpPr>
          <p:spPr>
            <a:xfrm>
              <a:off x="6187772" y="935330"/>
              <a:ext cx="2363275" cy="29033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778C316-ED02-7354-F7BE-5894F25053B5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613818" y="2781482"/>
              <a:ext cx="1467786" cy="3977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529F756-5B32-68F4-496E-A7A1DA25BF47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8609813" y="3542959"/>
              <a:ext cx="1471791" cy="4655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7A8F3B3-1B00-005F-6FD8-54D7441EC93E}"/>
              </a:ext>
            </a:extLst>
          </p:cNvPr>
          <p:cNvGrpSpPr/>
          <p:nvPr/>
        </p:nvGrpSpPr>
        <p:grpSpPr>
          <a:xfrm>
            <a:off x="903734" y="418840"/>
            <a:ext cx="8035868" cy="2698947"/>
            <a:chOff x="806457" y="320634"/>
            <a:chExt cx="8035868" cy="2698947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1705217-2693-4E89-E271-9CD99AF6715C}"/>
                </a:ext>
              </a:extLst>
            </p:cNvPr>
            <p:cNvGrpSpPr/>
            <p:nvPr/>
          </p:nvGrpSpPr>
          <p:grpSpPr>
            <a:xfrm>
              <a:off x="806457" y="320634"/>
              <a:ext cx="8035868" cy="2698947"/>
              <a:chOff x="806457" y="320634"/>
              <a:chExt cx="8035868" cy="269894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909AC50-1BC2-924C-2FFA-1158967734CC}"/>
                  </a:ext>
                </a:extLst>
              </p:cNvPr>
              <p:cNvSpPr/>
              <p:nvPr/>
            </p:nvSpPr>
            <p:spPr>
              <a:xfrm>
                <a:off x="1222375" y="938211"/>
                <a:ext cx="3384550" cy="603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46918AA-B1A4-348A-85A8-2318907C5B9F}"/>
                  </a:ext>
                </a:extLst>
              </p:cNvPr>
              <p:cNvSpPr/>
              <p:nvPr/>
            </p:nvSpPr>
            <p:spPr>
              <a:xfrm>
                <a:off x="3025775" y="1341432"/>
                <a:ext cx="3384550" cy="406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AFC4820-9699-26BE-76AA-9BB221421D78}"/>
                  </a:ext>
                </a:extLst>
              </p:cNvPr>
              <p:cNvSpPr/>
              <p:nvPr/>
            </p:nvSpPr>
            <p:spPr>
              <a:xfrm>
                <a:off x="2378075" y="849311"/>
                <a:ext cx="1200150" cy="69215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D021856-F9E4-B85B-4DFF-DE640D68974D}"/>
                  </a:ext>
                </a:extLst>
              </p:cNvPr>
              <p:cNvSpPr/>
              <p:nvPr/>
            </p:nvSpPr>
            <p:spPr>
              <a:xfrm>
                <a:off x="4247359" y="1372393"/>
                <a:ext cx="758823" cy="448467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D9C43EA-3914-3F69-B66C-DBF0D553A681}"/>
                  </a:ext>
                </a:extLst>
              </p:cNvPr>
              <p:cNvSpPr/>
              <p:nvPr/>
            </p:nvSpPr>
            <p:spPr>
              <a:xfrm>
                <a:off x="5051424" y="1798629"/>
                <a:ext cx="2495550" cy="184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scene3d>
                <a:camera prst="isometricOffAxis2Right">
                  <a:rot lat="1200000" lon="18000000" rev="0"/>
                </a:camera>
                <a:lightRig rig="threePt" dir="t"/>
              </a:scene3d>
              <a:sp3d extrusionH="1270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6D80D42-AC35-6670-7E24-A27073DAB8BC}"/>
                  </a:ext>
                </a:extLst>
              </p:cNvPr>
              <p:cNvSpPr/>
              <p:nvPr/>
            </p:nvSpPr>
            <p:spPr>
              <a:xfrm>
                <a:off x="6011063" y="1851808"/>
                <a:ext cx="355601" cy="19765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0D4423A-42D3-C55C-1504-2BDCB1AA0844}"/>
                  </a:ext>
                </a:extLst>
              </p:cNvPr>
              <p:cNvSpPr/>
              <p:nvPr/>
            </p:nvSpPr>
            <p:spPr>
              <a:xfrm>
                <a:off x="6706388" y="2034379"/>
                <a:ext cx="1735141" cy="347656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C3431114-81EB-EA3C-2506-D2AA54398FA0}"/>
                  </a:ext>
                </a:extLst>
              </p:cNvPr>
              <p:cNvCxnSpPr/>
              <p:nvPr/>
            </p:nvCxnSpPr>
            <p:spPr>
              <a:xfrm>
                <a:off x="7108825" y="2335212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6975418-C6F4-EF6A-A20D-EDEA6E43CDED}"/>
                  </a:ext>
                </a:extLst>
              </p:cNvPr>
              <p:cNvCxnSpPr/>
              <p:nvPr/>
            </p:nvCxnSpPr>
            <p:spPr>
              <a:xfrm>
                <a:off x="7248525" y="2259012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FFEF54B-F143-CB46-B30E-17AE4CB85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225" y="2143118"/>
                <a:ext cx="0" cy="33179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53C844F-E41D-C327-F382-616261539D9D}"/>
                  </a:ext>
                </a:extLst>
              </p:cNvPr>
              <p:cNvCxnSpPr/>
              <p:nvPr/>
            </p:nvCxnSpPr>
            <p:spPr>
              <a:xfrm>
                <a:off x="7519990" y="2102635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D2AFEB-106A-C852-6FF6-6756D9B054E8}"/>
                  </a:ext>
                </a:extLst>
              </p:cNvPr>
              <p:cNvCxnSpPr/>
              <p:nvPr/>
            </p:nvCxnSpPr>
            <p:spPr>
              <a:xfrm>
                <a:off x="7654925" y="200341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B997A74-F072-8454-F729-6E21E9CEE503}"/>
                  </a:ext>
                </a:extLst>
              </p:cNvPr>
              <p:cNvCxnSpPr/>
              <p:nvPr/>
            </p:nvCxnSpPr>
            <p:spPr>
              <a:xfrm>
                <a:off x="7800975" y="1928807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D05EA17-F817-70A7-C49E-F78DC8EA0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34325" y="186371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A20A3FC-9113-A528-1897-3773C9B416F5}"/>
                  </a:ext>
                </a:extLst>
              </p:cNvPr>
              <p:cNvCxnSpPr/>
              <p:nvPr/>
            </p:nvCxnSpPr>
            <p:spPr>
              <a:xfrm>
                <a:off x="8067675" y="1770058"/>
                <a:ext cx="0" cy="2794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B106508-46A3-E581-13E6-5FA747AF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251" y="1160827"/>
                <a:ext cx="4946155" cy="1085852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56C7389-DBD8-67AA-8AA3-840C404AE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8840" y="658812"/>
                <a:ext cx="4067175" cy="160020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17BD570-55B1-A038-2570-9DB3DAE648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0319" y="1727986"/>
                <a:ext cx="4929187" cy="550866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67694F5-0B99-5734-5E5D-76D2B5C84421}"/>
                  </a:ext>
                </a:extLst>
              </p:cNvPr>
              <p:cNvCxnSpPr/>
              <p:nvPr/>
            </p:nvCxnSpPr>
            <p:spPr>
              <a:xfrm>
                <a:off x="3399889" y="1235803"/>
                <a:ext cx="4067175" cy="1019176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03069F0-61AB-F362-5093-62A513636EB8}"/>
                  </a:ext>
                </a:extLst>
              </p:cNvPr>
              <p:cNvSpPr txBox="1"/>
              <p:nvPr/>
            </p:nvSpPr>
            <p:spPr>
              <a:xfrm>
                <a:off x="6936983" y="2423551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5C351CC-286C-5407-EA7A-29C990744FF2}"/>
                  </a:ext>
                </a:extLst>
              </p:cNvPr>
              <p:cNvSpPr txBox="1"/>
              <p:nvPr/>
            </p:nvSpPr>
            <p:spPr>
              <a:xfrm>
                <a:off x="7209226" y="2276476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76998BB-8C7D-BC8C-F136-831C675DB58C}"/>
                  </a:ext>
                </a:extLst>
              </p:cNvPr>
              <p:cNvSpPr txBox="1"/>
              <p:nvPr/>
            </p:nvSpPr>
            <p:spPr>
              <a:xfrm>
                <a:off x="7776374" y="1956723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259A4FA-F36B-279B-A068-512D59F31B91}"/>
                  </a:ext>
                </a:extLst>
              </p:cNvPr>
              <p:cNvSpPr txBox="1"/>
              <p:nvPr/>
            </p:nvSpPr>
            <p:spPr>
              <a:xfrm>
                <a:off x="7627940" y="2023724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46C6E26-49E3-2D2A-E22C-59590C861526}"/>
                  </a:ext>
                </a:extLst>
              </p:cNvPr>
              <p:cNvSpPr txBox="1"/>
              <p:nvPr/>
            </p:nvSpPr>
            <p:spPr>
              <a:xfrm>
                <a:off x="7075504" y="2327146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FA35F55-5863-F198-0FCB-75F5EF24A863}"/>
                  </a:ext>
                </a:extLst>
              </p:cNvPr>
              <p:cNvSpPr txBox="1"/>
              <p:nvPr/>
            </p:nvSpPr>
            <p:spPr>
              <a:xfrm>
                <a:off x="7353318" y="2218523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396E82-29AD-1CF8-5F57-763A02051E28}"/>
                  </a:ext>
                </a:extLst>
              </p:cNvPr>
              <p:cNvSpPr txBox="1"/>
              <p:nvPr/>
            </p:nvSpPr>
            <p:spPr>
              <a:xfrm>
                <a:off x="7481092" y="2102620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B5250DD-6F76-32FD-9376-27BB06714A81}"/>
                  </a:ext>
                </a:extLst>
              </p:cNvPr>
              <p:cNvSpPr txBox="1"/>
              <p:nvPr/>
            </p:nvSpPr>
            <p:spPr>
              <a:xfrm>
                <a:off x="8004548" y="1791500"/>
                <a:ext cx="220647" cy="21544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1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953DDF2-0787-EE53-B6F6-B8E51211D8EC}"/>
                  </a:ext>
                </a:extLst>
              </p:cNvPr>
              <p:cNvSpPr txBox="1"/>
              <p:nvPr/>
            </p:nvSpPr>
            <p:spPr>
              <a:xfrm>
                <a:off x="1659609" y="2278063"/>
                <a:ext cx="7184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124 × 128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8548B5C-11CF-0DE4-44CA-B4F93C7EC636}"/>
                  </a:ext>
                </a:extLst>
              </p:cNvPr>
              <p:cNvSpPr txBox="1"/>
              <p:nvPr/>
            </p:nvSpPr>
            <p:spPr>
              <a:xfrm>
                <a:off x="3495359" y="2538411"/>
                <a:ext cx="649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40 × 256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611D-86F4-69A9-97A5-A6FB0E3F892E}"/>
                  </a:ext>
                </a:extLst>
              </p:cNvPr>
              <p:cNvSpPr txBox="1"/>
              <p:nvPr/>
            </p:nvSpPr>
            <p:spPr>
              <a:xfrm>
                <a:off x="5230018" y="2661443"/>
                <a:ext cx="649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12 × 512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CBD1D69-9565-BCF0-1893-DC12F40E2FD7}"/>
                  </a:ext>
                </a:extLst>
              </p:cNvPr>
              <p:cNvSpPr txBox="1"/>
              <p:nvPr/>
            </p:nvSpPr>
            <p:spPr>
              <a:xfrm>
                <a:off x="6439164" y="2773360"/>
                <a:ext cx="4427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/>
                  <a:t>9 × 1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F05E9CC-1792-590E-5993-D07CCD2D3091}"/>
                  </a:ext>
                </a:extLst>
              </p:cNvPr>
              <p:cNvSpPr txBox="1"/>
              <p:nvPr/>
            </p:nvSpPr>
            <p:spPr>
              <a:xfrm>
                <a:off x="7573198" y="2332177"/>
                <a:ext cx="12691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i="1"/>
                  <a:t>Validity Score</a:t>
                </a:r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2D0F232F-90FE-48BA-9117-DE5DF402DE8B}"/>
                  </a:ext>
                </a:extLst>
              </p:cNvPr>
              <p:cNvSpPr/>
              <p:nvPr/>
            </p:nvSpPr>
            <p:spPr>
              <a:xfrm>
                <a:off x="1335974" y="320634"/>
                <a:ext cx="914400" cy="33817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FECC4AE-6DF8-388F-6505-BED4678117F6}"/>
                  </a:ext>
                </a:extLst>
              </p:cNvPr>
              <p:cNvSpPr txBox="1"/>
              <p:nvPr/>
            </p:nvSpPr>
            <p:spPr>
              <a:xfrm>
                <a:off x="1413164" y="376793"/>
                <a:ext cx="760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/>
                  <a:t>Real ECG</a:t>
                </a:r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ABD2F450-87BA-7B74-9F9D-2354AFECEDC8}"/>
                  </a:ext>
                </a:extLst>
              </p:cNvPr>
              <p:cNvSpPr/>
              <p:nvPr/>
            </p:nvSpPr>
            <p:spPr>
              <a:xfrm>
                <a:off x="806457" y="993890"/>
                <a:ext cx="914400" cy="33817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9320B5-7867-AA0B-CEBA-E0F92888D95B}"/>
                  </a:ext>
                </a:extLst>
              </p:cNvPr>
              <p:cNvSpPr txBox="1"/>
              <p:nvPr/>
            </p:nvSpPr>
            <p:spPr>
              <a:xfrm>
                <a:off x="883647" y="1050049"/>
                <a:ext cx="760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i="1"/>
                  <a:t>Reconstructed ECG</a:t>
                </a:r>
              </a:p>
            </p:txBody>
          </p:sp>
          <p:cxnSp>
            <p:nvCxnSpPr>
              <p:cNvPr id="127" name="Connector: Elbow 126">
                <a:extLst>
                  <a:ext uri="{FF2B5EF4-FFF2-40B4-BE49-F238E27FC236}">
                    <a16:creationId xmlns:a16="http://schemas.microsoft.com/office/drawing/2014/main" id="{4F2A802D-5BF7-1863-3234-452C82F027DC}"/>
                  </a:ext>
                </a:extLst>
              </p:cNvPr>
              <p:cNvCxnSpPr>
                <a:cxnSpLocks/>
                <a:stCxn id="123" idx="3"/>
              </p:cNvCxnSpPr>
              <p:nvPr/>
            </p:nvCxnSpPr>
            <p:spPr>
              <a:xfrm>
                <a:off x="2250374" y="489723"/>
                <a:ext cx="444500" cy="438964"/>
              </a:xfrm>
              <a:prstGeom prst="bentConnector3">
                <a:avLst>
                  <a:gd name="adj1" fmla="val 19276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Connector: Elbow 127">
                <a:extLst>
                  <a:ext uri="{FF2B5EF4-FFF2-40B4-BE49-F238E27FC236}">
                    <a16:creationId xmlns:a16="http://schemas.microsoft.com/office/drawing/2014/main" id="{CD9F816F-3A17-5106-9C61-924DBC0184BD}"/>
                  </a:ext>
                </a:extLst>
              </p:cNvPr>
              <p:cNvCxnSpPr>
                <a:stCxn id="125" idx="3"/>
              </p:cNvCxnSpPr>
              <p:nvPr/>
            </p:nvCxnSpPr>
            <p:spPr>
              <a:xfrm flipV="1">
                <a:off x="1720857" y="928687"/>
                <a:ext cx="974017" cy="234292"/>
              </a:xfrm>
              <a:prstGeom prst="bentConnector3">
                <a:avLst>
                  <a:gd name="adj1" fmla="val 62801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69EB3D3-4E0C-2B2B-F740-13E44CE2210C}"/>
                </a:ext>
              </a:extLst>
            </p:cNvPr>
            <p:cNvSpPr txBox="1"/>
            <p:nvPr/>
          </p:nvSpPr>
          <p:spPr>
            <a:xfrm>
              <a:off x="7894224" y="1874725"/>
              <a:ext cx="220647" cy="21544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/>
                <a:t>1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84F642B8-5D40-0B08-BEA2-8EA579CF7808}"/>
              </a:ext>
            </a:extLst>
          </p:cNvPr>
          <p:cNvSpPr txBox="1"/>
          <p:nvPr/>
        </p:nvSpPr>
        <p:spPr>
          <a:xfrm>
            <a:off x="8939602" y="1557118"/>
            <a:ext cx="2684951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i="1"/>
              <a:t>Base Discriminator: </a:t>
            </a:r>
            <a:r>
              <a:rPr lang="en-US" sz="1600" i="1" err="1"/>
              <a:t>PatchGAN</a:t>
            </a:r>
            <a:endParaRPr lang="en-US" sz="1600" i="1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568EC18-945E-CFB0-2E04-59D8E15F26B2}"/>
              </a:ext>
            </a:extLst>
          </p:cNvPr>
          <p:cNvSpPr txBox="1"/>
          <p:nvPr/>
        </p:nvSpPr>
        <p:spPr>
          <a:xfrm>
            <a:off x="8939602" y="4673784"/>
            <a:ext cx="2684951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i="1"/>
              <a:t>Packing Discriminator (Packing Level 3)</a:t>
            </a:r>
          </a:p>
        </p:txBody>
      </p:sp>
    </p:spTree>
    <p:extLst>
      <p:ext uri="{BB962C8B-B14F-4D97-AF65-F5344CB8AC3E}">
        <p14:creationId xmlns:p14="http://schemas.microsoft.com/office/powerpoint/2010/main" val="311650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39501</TotalTime>
  <Words>995</Words>
  <Application>Microsoft Office PowerPoint</Application>
  <PresentationFormat>Widescreen</PresentationFormat>
  <Paragraphs>370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MutiStage GAN + Dynamic Loss: Bidmc Dataset</vt:lpstr>
      <vt:lpstr>MutiStage GAN + Dynamic Loss: Bidmc Dataset</vt:lpstr>
      <vt:lpstr>MutiStage GAN + Dynamic Loss: CapnoBase Dataset</vt:lpstr>
      <vt:lpstr>MutiStage GAN + Dynamic Loss: Capnobase Dataset</vt:lpstr>
      <vt:lpstr>MutiStage GAN + Dynamic Loss: Mimic_AFib Dataset</vt:lpstr>
      <vt:lpstr>MutiStage GAN + Dynamic Loss: MIMIC_AFib Dataset</vt:lpstr>
      <vt:lpstr>MutiStage GAN + Dynamic Loss: MIMIC_non_AFib Dataset</vt:lpstr>
      <vt:lpstr>MutiStage GAN + Dynamic Loss: MIMIC_non_AFib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IMRAN HOSSAIN</dc:creator>
  <cp:lastModifiedBy>Muhammad Imran Hossain</cp:lastModifiedBy>
  <cp:revision>15</cp:revision>
  <dcterms:created xsi:type="dcterms:W3CDTF">2024-03-04T06:42:19Z</dcterms:created>
  <dcterms:modified xsi:type="dcterms:W3CDTF">2025-12-05T00:22:20Z</dcterms:modified>
</cp:coreProperties>
</file>